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42"/>
  </p:notesMasterIdLst>
  <p:handoutMasterIdLst>
    <p:handoutMasterId r:id="rId43"/>
  </p:handoutMasterIdLst>
  <p:sldIdLst>
    <p:sldId id="256" r:id="rId8"/>
    <p:sldId id="336" r:id="rId9"/>
    <p:sldId id="356" r:id="rId10"/>
    <p:sldId id="258" r:id="rId11"/>
    <p:sldId id="363" r:id="rId12"/>
    <p:sldId id="364" r:id="rId13"/>
    <p:sldId id="374" r:id="rId14"/>
    <p:sldId id="365" r:id="rId15"/>
    <p:sldId id="378" r:id="rId16"/>
    <p:sldId id="368" r:id="rId17"/>
    <p:sldId id="369" r:id="rId18"/>
    <p:sldId id="370" r:id="rId19"/>
    <p:sldId id="372" r:id="rId20"/>
    <p:sldId id="373" r:id="rId21"/>
    <p:sldId id="379" r:id="rId22"/>
    <p:sldId id="366" r:id="rId23"/>
    <p:sldId id="380" r:id="rId24"/>
    <p:sldId id="367" r:id="rId25"/>
    <p:sldId id="371" r:id="rId26"/>
    <p:sldId id="381" r:id="rId27"/>
    <p:sldId id="339" r:id="rId28"/>
    <p:sldId id="354" r:id="rId29"/>
    <p:sldId id="340" r:id="rId30"/>
    <p:sldId id="355" r:id="rId31"/>
    <p:sldId id="359" r:id="rId32"/>
    <p:sldId id="341" r:id="rId33"/>
    <p:sldId id="362" r:id="rId34"/>
    <p:sldId id="352" r:id="rId35"/>
    <p:sldId id="348" r:id="rId36"/>
    <p:sldId id="349" r:id="rId37"/>
    <p:sldId id="350" r:id="rId38"/>
    <p:sldId id="361" r:id="rId39"/>
    <p:sldId id="351" r:id="rId40"/>
    <p:sldId id="324" r:id="rId41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58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66"/>
    <p:restoredTop sz="92052"/>
  </p:normalViewPr>
  <p:slideViewPr>
    <p:cSldViewPr snapToGrid="0" snapToObjects="1" showGuides="1">
      <p:cViewPr varScale="1">
        <p:scale>
          <a:sx n="70" d="100"/>
          <a:sy n="70" d="100"/>
        </p:scale>
        <p:origin x="200" y="1192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-136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48" Type="http://schemas.microsoft.com/office/2015/10/relationships/revisionInfo" Target="revisionInfo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notesMaster" Target="notesMasters/notesMaster1.xml"/><Relationship Id="rId43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Blad1!$A$2:$A$10</c:f>
              <c:numCache>
                <c:formatCode>General</c:formatCode>
                <c:ptCount val="9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</c:numCache>
            </c:numRef>
          </c:cat>
          <c:val>
            <c:numRef>
              <c:f>Blad1!$B$2:$B$10</c:f>
              <c:numCache>
                <c:formatCode>#,##0.0000000000</c:formatCode>
                <c:ptCount val="9"/>
                <c:pt idx="0">
                  <c:v>10.1851851852</c:v>
                </c:pt>
                <c:pt idx="1">
                  <c:v>7.40740740741</c:v>
                </c:pt>
                <c:pt idx="2">
                  <c:v>8.33333333333</c:v>
                </c:pt>
                <c:pt idx="3">
                  <c:v>9.25925925926</c:v>
                </c:pt>
                <c:pt idx="4">
                  <c:v>9.25925925926</c:v>
                </c:pt>
                <c:pt idx="5">
                  <c:v>11.1111111111</c:v>
                </c:pt>
                <c:pt idx="6">
                  <c:v>11.1111111111</c:v>
                </c:pt>
                <c:pt idx="7">
                  <c:v>10.1851851852</c:v>
                </c:pt>
                <c:pt idx="8">
                  <c:v>9.72222222222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328295936"/>
        <c:axId val="1328298256"/>
      </c:barChart>
      <c:catAx>
        <c:axId val="1328295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8298256"/>
        <c:crosses val="autoZero"/>
        <c:auto val="1"/>
        <c:lblAlgn val="ctr"/>
        <c:lblOffset val="100"/>
        <c:noMultiLvlLbl val="0"/>
      </c:catAx>
      <c:valAx>
        <c:axId val="1328298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8295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E9801-2A11-4AF3-9AB7-CA3A79F1765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AC775265-E55A-4080-90BE-66240C794569}">
      <dgm:prSet phldrT="[Tekst]"/>
      <dgm:spPr/>
      <dgm:t>
        <a:bodyPr/>
        <a:lstStyle/>
        <a:p>
          <a:r>
            <a:rPr lang="nl-NL" dirty="0"/>
            <a:t>X-NUCLEO-IKS01A2</a:t>
          </a:r>
        </a:p>
      </dgm:t>
    </dgm:pt>
    <dgm:pt modelId="{9C232BAE-CFA6-43CF-9BE1-E492C288A52B}" type="parTrans" cxnId="{42A60BD7-9A92-4802-95D7-1A513911DCFC}">
      <dgm:prSet/>
      <dgm:spPr/>
      <dgm:t>
        <a:bodyPr/>
        <a:lstStyle/>
        <a:p>
          <a:endParaRPr lang="nl-NL"/>
        </a:p>
      </dgm:t>
    </dgm:pt>
    <dgm:pt modelId="{59738199-88E4-45AB-89F9-4391C6733BB5}" type="sibTrans" cxnId="{42A60BD7-9A92-4802-95D7-1A513911DCFC}">
      <dgm:prSet/>
      <dgm:spPr/>
      <dgm:t>
        <a:bodyPr/>
        <a:lstStyle/>
        <a:p>
          <a:endParaRPr lang="nl-NL"/>
        </a:p>
      </dgm:t>
    </dgm:pt>
    <dgm:pt modelId="{A56B0050-3C57-4EA0-AD1B-26A2600E7218}">
      <dgm:prSet phldrT="[Tekst]"/>
      <dgm:spPr/>
      <dgm:t>
        <a:bodyPr/>
        <a:lstStyle/>
        <a:p>
          <a:r>
            <a:rPr lang="nl-NL" dirty="0"/>
            <a:t>Barometer</a:t>
          </a:r>
        </a:p>
      </dgm:t>
    </dgm:pt>
    <dgm:pt modelId="{681D7318-F0DA-4398-9E26-70B327CBBC18}" type="parTrans" cxnId="{4D95F9FF-FE12-49E4-A02F-A9867DA94D6D}">
      <dgm:prSet/>
      <dgm:spPr/>
      <dgm:t>
        <a:bodyPr/>
        <a:lstStyle/>
        <a:p>
          <a:endParaRPr lang="nl-NL"/>
        </a:p>
      </dgm:t>
    </dgm:pt>
    <dgm:pt modelId="{67310DB7-736C-4F9F-BB90-DF13ED349093}" type="sibTrans" cxnId="{4D95F9FF-FE12-49E4-A02F-A9867DA94D6D}">
      <dgm:prSet/>
      <dgm:spPr/>
      <dgm:t>
        <a:bodyPr/>
        <a:lstStyle/>
        <a:p>
          <a:endParaRPr lang="nl-NL"/>
        </a:p>
      </dgm:t>
    </dgm:pt>
    <dgm:pt modelId="{6DCEFBA8-9AF0-4287-BAA6-2A330D0E72A0}">
      <dgm:prSet phldrT="[Tekst]"/>
      <dgm:spPr/>
      <dgm:t>
        <a:bodyPr/>
        <a:lstStyle/>
        <a:p>
          <a:r>
            <a:rPr lang="nl-NL" dirty="0" err="1"/>
            <a:t>Temperature</a:t>
          </a:r>
          <a:r>
            <a:rPr lang="nl-NL" dirty="0"/>
            <a:t> sensor</a:t>
          </a:r>
        </a:p>
      </dgm:t>
    </dgm:pt>
    <dgm:pt modelId="{589BB826-3094-4E05-BCA4-FC00C7473B4E}" type="parTrans" cxnId="{7B63B6C1-8A57-4669-98FC-5B9A869D015A}">
      <dgm:prSet/>
      <dgm:spPr/>
      <dgm:t>
        <a:bodyPr/>
        <a:lstStyle/>
        <a:p>
          <a:endParaRPr lang="nl-NL"/>
        </a:p>
      </dgm:t>
    </dgm:pt>
    <dgm:pt modelId="{D262B4C8-35B2-47EA-825C-002E6421A8C2}" type="sibTrans" cxnId="{7B63B6C1-8A57-4669-98FC-5B9A869D015A}">
      <dgm:prSet/>
      <dgm:spPr/>
      <dgm:t>
        <a:bodyPr/>
        <a:lstStyle/>
        <a:p>
          <a:endParaRPr lang="nl-NL"/>
        </a:p>
      </dgm:t>
    </dgm:pt>
    <dgm:pt modelId="{08E94A3C-E3F9-4DCB-80F2-BF0F1D355837}">
      <dgm:prSet phldrT="[Tekst]"/>
      <dgm:spPr/>
      <dgm:t>
        <a:bodyPr/>
        <a:lstStyle/>
        <a:p>
          <a:r>
            <a:rPr lang="nl-NL" dirty="0" err="1"/>
            <a:t>Accelerometer</a:t>
          </a:r>
          <a:endParaRPr lang="nl-NL" dirty="0"/>
        </a:p>
      </dgm:t>
    </dgm:pt>
    <dgm:pt modelId="{F24C2DAE-E3B4-409D-9C3A-D81FB1F6AA1B}" type="parTrans" cxnId="{E34760BF-3A18-4A19-A9AE-55CE282D7387}">
      <dgm:prSet/>
      <dgm:spPr/>
      <dgm:t>
        <a:bodyPr/>
        <a:lstStyle/>
        <a:p>
          <a:endParaRPr lang="nl-NL"/>
        </a:p>
      </dgm:t>
    </dgm:pt>
    <dgm:pt modelId="{BB9F1649-2AD9-4295-AC50-8E7CCC1B7038}" type="sibTrans" cxnId="{E34760BF-3A18-4A19-A9AE-55CE282D7387}">
      <dgm:prSet/>
      <dgm:spPr/>
      <dgm:t>
        <a:bodyPr/>
        <a:lstStyle/>
        <a:p>
          <a:endParaRPr lang="nl-NL"/>
        </a:p>
      </dgm:t>
    </dgm:pt>
    <dgm:pt modelId="{8E511E9B-D0EF-4D12-889B-52CC4A3FCE11}">
      <dgm:prSet/>
      <dgm:spPr/>
      <dgm:t>
        <a:bodyPr/>
        <a:lstStyle/>
        <a:p>
          <a:r>
            <a:rPr lang="nl-NL" dirty="0"/>
            <a:t>Magnetometer</a:t>
          </a:r>
        </a:p>
      </dgm:t>
    </dgm:pt>
    <dgm:pt modelId="{3B09A6CC-6417-4210-9BB0-85F6671246B1}" type="parTrans" cxnId="{098DD277-A1CF-4560-A96A-9257AE87A61B}">
      <dgm:prSet/>
      <dgm:spPr/>
      <dgm:t>
        <a:bodyPr/>
        <a:lstStyle/>
        <a:p>
          <a:endParaRPr lang="nl-NL"/>
        </a:p>
      </dgm:t>
    </dgm:pt>
    <dgm:pt modelId="{A2C32204-52F8-464A-8D04-78C04BA6F5F0}" type="sibTrans" cxnId="{098DD277-A1CF-4560-A96A-9257AE87A61B}">
      <dgm:prSet/>
      <dgm:spPr/>
      <dgm:t>
        <a:bodyPr/>
        <a:lstStyle/>
        <a:p>
          <a:endParaRPr lang="nl-NL"/>
        </a:p>
      </dgm:t>
    </dgm:pt>
    <dgm:pt modelId="{D84AAD4B-798C-40EB-81CE-69478293701E}" type="pres">
      <dgm:prSet presAssocID="{95BE9801-2A11-4AF3-9AB7-CA3A79F176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67C36AD-4D22-4DEF-A02E-3BDD716830D9}" type="pres">
      <dgm:prSet presAssocID="{AC775265-E55A-4080-90BE-66240C794569}" presName="hierRoot1" presStyleCnt="0">
        <dgm:presLayoutVars>
          <dgm:hierBranch val="init"/>
        </dgm:presLayoutVars>
      </dgm:prSet>
      <dgm:spPr/>
    </dgm:pt>
    <dgm:pt modelId="{3EBF8184-C1E8-4352-B18C-92BF2612CD25}" type="pres">
      <dgm:prSet presAssocID="{AC775265-E55A-4080-90BE-66240C794569}" presName="rootComposite1" presStyleCnt="0"/>
      <dgm:spPr/>
    </dgm:pt>
    <dgm:pt modelId="{5DFD746A-3CB5-4049-A053-3DAABFEF5E8F}" type="pres">
      <dgm:prSet presAssocID="{AC775265-E55A-4080-90BE-66240C794569}" presName="rootText1" presStyleLbl="node0" presStyleIdx="0" presStyleCnt="1" custScaleX="12004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4BBB60E-1449-4570-B218-D65ACFD094B5}" type="pres">
      <dgm:prSet presAssocID="{AC775265-E55A-4080-90BE-66240C794569}" presName="rootConnector1" presStyleLbl="node1" presStyleIdx="0" presStyleCnt="0"/>
      <dgm:spPr/>
      <dgm:t>
        <a:bodyPr/>
        <a:lstStyle/>
        <a:p>
          <a:endParaRPr lang="en-US"/>
        </a:p>
      </dgm:t>
    </dgm:pt>
    <dgm:pt modelId="{D4865F9B-73C8-4D22-91BF-F20348990712}" type="pres">
      <dgm:prSet presAssocID="{AC775265-E55A-4080-90BE-66240C794569}" presName="hierChild2" presStyleCnt="0"/>
      <dgm:spPr/>
    </dgm:pt>
    <dgm:pt modelId="{6C40A7A6-AA29-4FD7-801B-4F775F093D87}" type="pres">
      <dgm:prSet presAssocID="{681D7318-F0DA-4398-9E26-70B327CBBC18}" presName="Name37" presStyleLbl="parChTrans1D2" presStyleIdx="0" presStyleCnt="4"/>
      <dgm:spPr/>
      <dgm:t>
        <a:bodyPr/>
        <a:lstStyle/>
        <a:p>
          <a:endParaRPr lang="en-US"/>
        </a:p>
      </dgm:t>
    </dgm:pt>
    <dgm:pt modelId="{3608C175-D690-470D-BD93-CCDB2F4B8B4F}" type="pres">
      <dgm:prSet presAssocID="{A56B0050-3C57-4EA0-AD1B-26A2600E7218}" presName="hierRoot2" presStyleCnt="0">
        <dgm:presLayoutVars>
          <dgm:hierBranch val="init"/>
        </dgm:presLayoutVars>
      </dgm:prSet>
      <dgm:spPr/>
    </dgm:pt>
    <dgm:pt modelId="{6ABB0204-A949-4459-9A06-D443D3F52057}" type="pres">
      <dgm:prSet presAssocID="{A56B0050-3C57-4EA0-AD1B-26A2600E7218}" presName="rootComposite" presStyleCnt="0"/>
      <dgm:spPr/>
    </dgm:pt>
    <dgm:pt modelId="{1321BFF2-DF98-46A2-AE7B-CE50AC2880D3}" type="pres">
      <dgm:prSet presAssocID="{A56B0050-3C57-4EA0-AD1B-26A2600E7218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B0AECA2-B89E-4401-A30A-5C79DC3ED960}" type="pres">
      <dgm:prSet presAssocID="{A56B0050-3C57-4EA0-AD1B-26A2600E7218}" presName="rootConnector" presStyleLbl="node2" presStyleIdx="0" presStyleCnt="4"/>
      <dgm:spPr/>
      <dgm:t>
        <a:bodyPr/>
        <a:lstStyle/>
        <a:p>
          <a:endParaRPr lang="en-US"/>
        </a:p>
      </dgm:t>
    </dgm:pt>
    <dgm:pt modelId="{34E634A0-71D9-4103-97F7-554C4364C592}" type="pres">
      <dgm:prSet presAssocID="{A56B0050-3C57-4EA0-AD1B-26A2600E7218}" presName="hierChild4" presStyleCnt="0"/>
      <dgm:spPr/>
    </dgm:pt>
    <dgm:pt modelId="{2D8CDDB7-782D-43CC-B512-A586EAA9DD92}" type="pres">
      <dgm:prSet presAssocID="{A56B0050-3C57-4EA0-AD1B-26A2600E7218}" presName="hierChild5" presStyleCnt="0"/>
      <dgm:spPr/>
    </dgm:pt>
    <dgm:pt modelId="{D9D62335-C785-4F70-B8F2-67AE97F5F811}" type="pres">
      <dgm:prSet presAssocID="{589BB826-3094-4E05-BCA4-FC00C7473B4E}" presName="Name37" presStyleLbl="parChTrans1D2" presStyleIdx="1" presStyleCnt="4"/>
      <dgm:spPr/>
      <dgm:t>
        <a:bodyPr/>
        <a:lstStyle/>
        <a:p>
          <a:endParaRPr lang="en-US"/>
        </a:p>
      </dgm:t>
    </dgm:pt>
    <dgm:pt modelId="{656D7DF0-988F-452B-8864-8CBA41E20D42}" type="pres">
      <dgm:prSet presAssocID="{6DCEFBA8-9AF0-4287-BAA6-2A330D0E72A0}" presName="hierRoot2" presStyleCnt="0">
        <dgm:presLayoutVars>
          <dgm:hierBranch val="init"/>
        </dgm:presLayoutVars>
      </dgm:prSet>
      <dgm:spPr/>
    </dgm:pt>
    <dgm:pt modelId="{45782DEB-00DF-422E-B69E-FD60B6DBA95A}" type="pres">
      <dgm:prSet presAssocID="{6DCEFBA8-9AF0-4287-BAA6-2A330D0E72A0}" presName="rootComposite" presStyleCnt="0"/>
      <dgm:spPr/>
    </dgm:pt>
    <dgm:pt modelId="{D27DAFF7-73EF-465C-987A-E71CB5CF2C14}" type="pres">
      <dgm:prSet presAssocID="{6DCEFBA8-9AF0-4287-BAA6-2A330D0E72A0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C0DBC7-0CBC-491C-808A-016EA2A3C29B}" type="pres">
      <dgm:prSet presAssocID="{6DCEFBA8-9AF0-4287-BAA6-2A330D0E72A0}" presName="rootConnector" presStyleLbl="node2" presStyleIdx="1" presStyleCnt="4"/>
      <dgm:spPr/>
      <dgm:t>
        <a:bodyPr/>
        <a:lstStyle/>
        <a:p>
          <a:endParaRPr lang="en-US"/>
        </a:p>
      </dgm:t>
    </dgm:pt>
    <dgm:pt modelId="{564E9DED-7B38-49E0-9DC5-444C6916C941}" type="pres">
      <dgm:prSet presAssocID="{6DCEFBA8-9AF0-4287-BAA6-2A330D0E72A0}" presName="hierChild4" presStyleCnt="0"/>
      <dgm:spPr/>
    </dgm:pt>
    <dgm:pt modelId="{D84CF3AB-B790-4951-9970-929111591612}" type="pres">
      <dgm:prSet presAssocID="{6DCEFBA8-9AF0-4287-BAA6-2A330D0E72A0}" presName="hierChild5" presStyleCnt="0"/>
      <dgm:spPr/>
    </dgm:pt>
    <dgm:pt modelId="{A3ABFDB1-D4BD-463C-BDB5-771EB420DD25}" type="pres">
      <dgm:prSet presAssocID="{3B09A6CC-6417-4210-9BB0-85F6671246B1}" presName="Name37" presStyleLbl="parChTrans1D2" presStyleIdx="2" presStyleCnt="4"/>
      <dgm:spPr/>
      <dgm:t>
        <a:bodyPr/>
        <a:lstStyle/>
        <a:p>
          <a:endParaRPr lang="en-US"/>
        </a:p>
      </dgm:t>
    </dgm:pt>
    <dgm:pt modelId="{4E064A5C-31B6-4B72-9643-53A706713250}" type="pres">
      <dgm:prSet presAssocID="{8E511E9B-D0EF-4D12-889B-52CC4A3FCE11}" presName="hierRoot2" presStyleCnt="0">
        <dgm:presLayoutVars>
          <dgm:hierBranch val="init"/>
        </dgm:presLayoutVars>
      </dgm:prSet>
      <dgm:spPr/>
    </dgm:pt>
    <dgm:pt modelId="{BC71D307-A42E-4FFB-A254-46181D6562CE}" type="pres">
      <dgm:prSet presAssocID="{8E511E9B-D0EF-4D12-889B-52CC4A3FCE11}" presName="rootComposite" presStyleCnt="0"/>
      <dgm:spPr/>
    </dgm:pt>
    <dgm:pt modelId="{B30E9949-B6F0-486E-A069-7BC45BEB17B8}" type="pres">
      <dgm:prSet presAssocID="{8E511E9B-D0EF-4D12-889B-52CC4A3FCE11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C58AAAE-E767-4DE7-BD1F-D06BC241BC0F}" type="pres">
      <dgm:prSet presAssocID="{8E511E9B-D0EF-4D12-889B-52CC4A3FCE11}" presName="rootConnector" presStyleLbl="node2" presStyleIdx="2" presStyleCnt="4"/>
      <dgm:spPr/>
      <dgm:t>
        <a:bodyPr/>
        <a:lstStyle/>
        <a:p>
          <a:endParaRPr lang="en-US"/>
        </a:p>
      </dgm:t>
    </dgm:pt>
    <dgm:pt modelId="{47E6967E-0E6E-4EB2-8A2F-605DCA68B6BC}" type="pres">
      <dgm:prSet presAssocID="{8E511E9B-D0EF-4D12-889B-52CC4A3FCE11}" presName="hierChild4" presStyleCnt="0"/>
      <dgm:spPr/>
    </dgm:pt>
    <dgm:pt modelId="{E78E14FC-87EC-4D23-B1F1-88B463E431DD}" type="pres">
      <dgm:prSet presAssocID="{8E511E9B-D0EF-4D12-889B-52CC4A3FCE11}" presName="hierChild5" presStyleCnt="0"/>
      <dgm:spPr/>
    </dgm:pt>
    <dgm:pt modelId="{594486B9-F863-4C3E-8DA2-155D16E2FB16}" type="pres">
      <dgm:prSet presAssocID="{F24C2DAE-E3B4-409D-9C3A-D81FB1F6AA1B}" presName="Name37" presStyleLbl="parChTrans1D2" presStyleIdx="3" presStyleCnt="4"/>
      <dgm:spPr/>
      <dgm:t>
        <a:bodyPr/>
        <a:lstStyle/>
        <a:p>
          <a:endParaRPr lang="en-US"/>
        </a:p>
      </dgm:t>
    </dgm:pt>
    <dgm:pt modelId="{1CCCFB68-E495-4B97-97AD-77DB3806794A}" type="pres">
      <dgm:prSet presAssocID="{08E94A3C-E3F9-4DCB-80F2-BF0F1D355837}" presName="hierRoot2" presStyleCnt="0">
        <dgm:presLayoutVars>
          <dgm:hierBranch val="init"/>
        </dgm:presLayoutVars>
      </dgm:prSet>
      <dgm:spPr/>
    </dgm:pt>
    <dgm:pt modelId="{9351826C-6FC5-43C3-91FC-E04014CABA66}" type="pres">
      <dgm:prSet presAssocID="{08E94A3C-E3F9-4DCB-80F2-BF0F1D355837}" presName="rootComposite" presStyleCnt="0"/>
      <dgm:spPr/>
    </dgm:pt>
    <dgm:pt modelId="{AD1F55A4-4FB0-4C19-965D-C03487505185}" type="pres">
      <dgm:prSet presAssocID="{08E94A3C-E3F9-4DCB-80F2-BF0F1D355837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C5CB007-9CB9-4DD1-9C93-2BB304162C5C}" type="pres">
      <dgm:prSet presAssocID="{08E94A3C-E3F9-4DCB-80F2-BF0F1D355837}" presName="rootConnector" presStyleLbl="node2" presStyleIdx="3" presStyleCnt="4"/>
      <dgm:spPr/>
      <dgm:t>
        <a:bodyPr/>
        <a:lstStyle/>
        <a:p>
          <a:endParaRPr lang="en-US"/>
        </a:p>
      </dgm:t>
    </dgm:pt>
    <dgm:pt modelId="{FEE6299A-FA5B-407A-96F4-123E3D56701B}" type="pres">
      <dgm:prSet presAssocID="{08E94A3C-E3F9-4DCB-80F2-BF0F1D355837}" presName="hierChild4" presStyleCnt="0"/>
      <dgm:spPr/>
    </dgm:pt>
    <dgm:pt modelId="{B0500A97-4A12-4464-9191-3AE14C404D39}" type="pres">
      <dgm:prSet presAssocID="{08E94A3C-E3F9-4DCB-80F2-BF0F1D355837}" presName="hierChild5" presStyleCnt="0"/>
      <dgm:spPr/>
    </dgm:pt>
    <dgm:pt modelId="{7646A52B-689C-44B3-B8FB-C7C409BFBFDA}" type="pres">
      <dgm:prSet presAssocID="{AC775265-E55A-4080-90BE-66240C794569}" presName="hierChild3" presStyleCnt="0"/>
      <dgm:spPr/>
    </dgm:pt>
  </dgm:ptLst>
  <dgm:cxnLst>
    <dgm:cxn modelId="{F9167E1B-1E8E-4241-BDF6-E1287C4E6340}" type="presOf" srcId="{95BE9801-2A11-4AF3-9AB7-CA3A79F1765F}" destId="{D84AAD4B-798C-40EB-81CE-69478293701E}" srcOrd="0" destOrd="0" presId="urn:microsoft.com/office/officeart/2005/8/layout/orgChart1"/>
    <dgm:cxn modelId="{CF5FD168-F6EA-1A48-8AE4-3D97211611CF}" type="presOf" srcId="{6DCEFBA8-9AF0-4287-BAA6-2A330D0E72A0}" destId="{D27DAFF7-73EF-465C-987A-E71CB5CF2C14}" srcOrd="0" destOrd="0" presId="urn:microsoft.com/office/officeart/2005/8/layout/orgChart1"/>
    <dgm:cxn modelId="{098DD277-A1CF-4560-A96A-9257AE87A61B}" srcId="{AC775265-E55A-4080-90BE-66240C794569}" destId="{8E511E9B-D0EF-4D12-889B-52CC4A3FCE11}" srcOrd="2" destOrd="0" parTransId="{3B09A6CC-6417-4210-9BB0-85F6671246B1}" sibTransId="{A2C32204-52F8-464A-8D04-78C04BA6F5F0}"/>
    <dgm:cxn modelId="{934D0158-DC71-AA4D-B803-4DBADDD93E45}" type="presOf" srcId="{AC775265-E55A-4080-90BE-66240C794569}" destId="{E4BBB60E-1449-4570-B218-D65ACFD094B5}" srcOrd="1" destOrd="0" presId="urn:microsoft.com/office/officeart/2005/8/layout/orgChart1"/>
    <dgm:cxn modelId="{1F992590-B4F0-4845-9682-B2253EBEC19E}" type="presOf" srcId="{08E94A3C-E3F9-4DCB-80F2-BF0F1D355837}" destId="{7C5CB007-9CB9-4DD1-9C93-2BB304162C5C}" srcOrd="1" destOrd="0" presId="urn:microsoft.com/office/officeart/2005/8/layout/orgChart1"/>
    <dgm:cxn modelId="{E34760BF-3A18-4A19-A9AE-55CE282D7387}" srcId="{AC775265-E55A-4080-90BE-66240C794569}" destId="{08E94A3C-E3F9-4DCB-80F2-BF0F1D355837}" srcOrd="3" destOrd="0" parTransId="{F24C2DAE-E3B4-409D-9C3A-D81FB1F6AA1B}" sibTransId="{BB9F1649-2AD9-4295-AC50-8E7CCC1B7038}"/>
    <dgm:cxn modelId="{BCE476BA-6A38-D44A-BD12-AE1328928203}" type="presOf" srcId="{589BB826-3094-4E05-BCA4-FC00C7473B4E}" destId="{D9D62335-C785-4F70-B8F2-67AE97F5F811}" srcOrd="0" destOrd="0" presId="urn:microsoft.com/office/officeart/2005/8/layout/orgChart1"/>
    <dgm:cxn modelId="{8BCF02CA-CAE7-4F44-9A54-45D7C29BF8DB}" type="presOf" srcId="{A56B0050-3C57-4EA0-AD1B-26A2600E7218}" destId="{1321BFF2-DF98-46A2-AE7B-CE50AC2880D3}" srcOrd="0" destOrd="0" presId="urn:microsoft.com/office/officeart/2005/8/layout/orgChart1"/>
    <dgm:cxn modelId="{E2920CF3-6BCF-0643-95D7-46CD15D4BAF7}" type="presOf" srcId="{8E511E9B-D0EF-4D12-889B-52CC4A3FCE11}" destId="{CC58AAAE-E767-4DE7-BD1F-D06BC241BC0F}" srcOrd="1" destOrd="0" presId="urn:microsoft.com/office/officeart/2005/8/layout/orgChart1"/>
    <dgm:cxn modelId="{CB3D9D92-E3DB-F143-9A4F-2428E07058BE}" type="presOf" srcId="{AC775265-E55A-4080-90BE-66240C794569}" destId="{5DFD746A-3CB5-4049-A053-3DAABFEF5E8F}" srcOrd="0" destOrd="0" presId="urn:microsoft.com/office/officeart/2005/8/layout/orgChart1"/>
    <dgm:cxn modelId="{FEFE5E66-14C2-D44E-B61F-3BE5B70ABB90}" type="presOf" srcId="{F24C2DAE-E3B4-409D-9C3A-D81FB1F6AA1B}" destId="{594486B9-F863-4C3E-8DA2-155D16E2FB16}" srcOrd="0" destOrd="0" presId="urn:microsoft.com/office/officeart/2005/8/layout/orgChart1"/>
    <dgm:cxn modelId="{4D95F9FF-FE12-49E4-A02F-A9867DA94D6D}" srcId="{AC775265-E55A-4080-90BE-66240C794569}" destId="{A56B0050-3C57-4EA0-AD1B-26A2600E7218}" srcOrd="0" destOrd="0" parTransId="{681D7318-F0DA-4398-9E26-70B327CBBC18}" sibTransId="{67310DB7-736C-4F9F-BB90-DF13ED349093}"/>
    <dgm:cxn modelId="{7B63B6C1-8A57-4669-98FC-5B9A869D015A}" srcId="{AC775265-E55A-4080-90BE-66240C794569}" destId="{6DCEFBA8-9AF0-4287-BAA6-2A330D0E72A0}" srcOrd="1" destOrd="0" parTransId="{589BB826-3094-4E05-BCA4-FC00C7473B4E}" sibTransId="{D262B4C8-35B2-47EA-825C-002E6421A8C2}"/>
    <dgm:cxn modelId="{42A60BD7-9A92-4802-95D7-1A513911DCFC}" srcId="{95BE9801-2A11-4AF3-9AB7-CA3A79F1765F}" destId="{AC775265-E55A-4080-90BE-66240C794569}" srcOrd="0" destOrd="0" parTransId="{9C232BAE-CFA6-43CF-9BE1-E492C288A52B}" sibTransId="{59738199-88E4-45AB-89F9-4391C6733BB5}"/>
    <dgm:cxn modelId="{794B32AB-07F9-9E48-AF93-22866EF06F3E}" type="presOf" srcId="{3B09A6CC-6417-4210-9BB0-85F6671246B1}" destId="{A3ABFDB1-D4BD-463C-BDB5-771EB420DD25}" srcOrd="0" destOrd="0" presId="urn:microsoft.com/office/officeart/2005/8/layout/orgChart1"/>
    <dgm:cxn modelId="{A6FF7ED8-45A1-0A4B-B0EA-E2CF8CD7FD96}" type="presOf" srcId="{A56B0050-3C57-4EA0-AD1B-26A2600E7218}" destId="{AB0AECA2-B89E-4401-A30A-5C79DC3ED960}" srcOrd="1" destOrd="0" presId="urn:microsoft.com/office/officeart/2005/8/layout/orgChart1"/>
    <dgm:cxn modelId="{363228AF-6CC4-4A44-9DDE-8FEC444AD291}" type="presOf" srcId="{681D7318-F0DA-4398-9E26-70B327CBBC18}" destId="{6C40A7A6-AA29-4FD7-801B-4F775F093D87}" srcOrd="0" destOrd="0" presId="urn:microsoft.com/office/officeart/2005/8/layout/orgChart1"/>
    <dgm:cxn modelId="{014187BB-944F-5844-81D9-AAD388F2E2EB}" type="presOf" srcId="{08E94A3C-E3F9-4DCB-80F2-BF0F1D355837}" destId="{AD1F55A4-4FB0-4C19-965D-C03487505185}" srcOrd="0" destOrd="0" presId="urn:microsoft.com/office/officeart/2005/8/layout/orgChart1"/>
    <dgm:cxn modelId="{36167314-A591-8140-9A35-0DD72C681748}" type="presOf" srcId="{8E511E9B-D0EF-4D12-889B-52CC4A3FCE11}" destId="{B30E9949-B6F0-486E-A069-7BC45BEB17B8}" srcOrd="0" destOrd="0" presId="urn:microsoft.com/office/officeart/2005/8/layout/orgChart1"/>
    <dgm:cxn modelId="{1399A23F-47DE-EE45-94B7-3EC3B963FFEE}" type="presOf" srcId="{6DCEFBA8-9AF0-4287-BAA6-2A330D0E72A0}" destId="{D6C0DBC7-0CBC-491C-808A-016EA2A3C29B}" srcOrd="1" destOrd="0" presId="urn:microsoft.com/office/officeart/2005/8/layout/orgChart1"/>
    <dgm:cxn modelId="{05CDB5A9-BA25-E440-83B4-E0F0599A6CD3}" type="presParOf" srcId="{D84AAD4B-798C-40EB-81CE-69478293701E}" destId="{267C36AD-4D22-4DEF-A02E-3BDD716830D9}" srcOrd="0" destOrd="0" presId="urn:microsoft.com/office/officeart/2005/8/layout/orgChart1"/>
    <dgm:cxn modelId="{E70C4632-E8A6-7143-BA37-1782DF8B64DA}" type="presParOf" srcId="{267C36AD-4D22-4DEF-A02E-3BDD716830D9}" destId="{3EBF8184-C1E8-4352-B18C-92BF2612CD25}" srcOrd="0" destOrd="0" presId="urn:microsoft.com/office/officeart/2005/8/layout/orgChart1"/>
    <dgm:cxn modelId="{98A5AB63-F91D-B74D-804B-2735C22EB52C}" type="presParOf" srcId="{3EBF8184-C1E8-4352-B18C-92BF2612CD25}" destId="{5DFD746A-3CB5-4049-A053-3DAABFEF5E8F}" srcOrd="0" destOrd="0" presId="urn:microsoft.com/office/officeart/2005/8/layout/orgChart1"/>
    <dgm:cxn modelId="{38D3C233-FD2E-744B-AD04-6D74C084F232}" type="presParOf" srcId="{3EBF8184-C1E8-4352-B18C-92BF2612CD25}" destId="{E4BBB60E-1449-4570-B218-D65ACFD094B5}" srcOrd="1" destOrd="0" presId="urn:microsoft.com/office/officeart/2005/8/layout/orgChart1"/>
    <dgm:cxn modelId="{C42B77B2-D729-E648-AA2C-283A3EDDE2AD}" type="presParOf" srcId="{267C36AD-4D22-4DEF-A02E-3BDD716830D9}" destId="{D4865F9B-73C8-4D22-91BF-F20348990712}" srcOrd="1" destOrd="0" presId="urn:microsoft.com/office/officeart/2005/8/layout/orgChart1"/>
    <dgm:cxn modelId="{B5D73BEB-12F5-6B48-91FD-19A00F36F279}" type="presParOf" srcId="{D4865F9B-73C8-4D22-91BF-F20348990712}" destId="{6C40A7A6-AA29-4FD7-801B-4F775F093D87}" srcOrd="0" destOrd="0" presId="urn:microsoft.com/office/officeart/2005/8/layout/orgChart1"/>
    <dgm:cxn modelId="{0E861B8B-7C22-4C4D-BBEE-C73C21406C90}" type="presParOf" srcId="{D4865F9B-73C8-4D22-91BF-F20348990712}" destId="{3608C175-D690-470D-BD93-CCDB2F4B8B4F}" srcOrd="1" destOrd="0" presId="urn:microsoft.com/office/officeart/2005/8/layout/orgChart1"/>
    <dgm:cxn modelId="{CE0744A0-8FE9-F949-AB79-CA25DDEE2EFA}" type="presParOf" srcId="{3608C175-D690-470D-BD93-CCDB2F4B8B4F}" destId="{6ABB0204-A949-4459-9A06-D443D3F52057}" srcOrd="0" destOrd="0" presId="urn:microsoft.com/office/officeart/2005/8/layout/orgChart1"/>
    <dgm:cxn modelId="{8E3415E9-0FD2-3B4C-8DDC-3EF560E2809A}" type="presParOf" srcId="{6ABB0204-A949-4459-9A06-D443D3F52057}" destId="{1321BFF2-DF98-46A2-AE7B-CE50AC2880D3}" srcOrd="0" destOrd="0" presId="urn:microsoft.com/office/officeart/2005/8/layout/orgChart1"/>
    <dgm:cxn modelId="{16BD2205-87E3-7549-91C7-84498DD23FFF}" type="presParOf" srcId="{6ABB0204-A949-4459-9A06-D443D3F52057}" destId="{AB0AECA2-B89E-4401-A30A-5C79DC3ED960}" srcOrd="1" destOrd="0" presId="urn:microsoft.com/office/officeart/2005/8/layout/orgChart1"/>
    <dgm:cxn modelId="{97276048-5553-864A-A0BE-ABD0826F5D17}" type="presParOf" srcId="{3608C175-D690-470D-BD93-CCDB2F4B8B4F}" destId="{34E634A0-71D9-4103-97F7-554C4364C592}" srcOrd="1" destOrd="0" presId="urn:microsoft.com/office/officeart/2005/8/layout/orgChart1"/>
    <dgm:cxn modelId="{DE1D1B1B-F908-4441-9816-DEE3553477EE}" type="presParOf" srcId="{3608C175-D690-470D-BD93-CCDB2F4B8B4F}" destId="{2D8CDDB7-782D-43CC-B512-A586EAA9DD92}" srcOrd="2" destOrd="0" presId="urn:microsoft.com/office/officeart/2005/8/layout/orgChart1"/>
    <dgm:cxn modelId="{D3B6CA78-8688-3D43-9180-8E3EB86BC973}" type="presParOf" srcId="{D4865F9B-73C8-4D22-91BF-F20348990712}" destId="{D9D62335-C785-4F70-B8F2-67AE97F5F811}" srcOrd="2" destOrd="0" presId="urn:microsoft.com/office/officeart/2005/8/layout/orgChart1"/>
    <dgm:cxn modelId="{23C10585-7D9B-1A45-BFD2-9AAAC7AF0944}" type="presParOf" srcId="{D4865F9B-73C8-4D22-91BF-F20348990712}" destId="{656D7DF0-988F-452B-8864-8CBA41E20D42}" srcOrd="3" destOrd="0" presId="urn:microsoft.com/office/officeart/2005/8/layout/orgChart1"/>
    <dgm:cxn modelId="{2CBD2C56-18D5-A04E-AED5-6055FEA9BC80}" type="presParOf" srcId="{656D7DF0-988F-452B-8864-8CBA41E20D42}" destId="{45782DEB-00DF-422E-B69E-FD60B6DBA95A}" srcOrd="0" destOrd="0" presId="urn:microsoft.com/office/officeart/2005/8/layout/orgChart1"/>
    <dgm:cxn modelId="{8B346C46-248D-B241-A738-32E26A621A81}" type="presParOf" srcId="{45782DEB-00DF-422E-B69E-FD60B6DBA95A}" destId="{D27DAFF7-73EF-465C-987A-E71CB5CF2C14}" srcOrd="0" destOrd="0" presId="urn:microsoft.com/office/officeart/2005/8/layout/orgChart1"/>
    <dgm:cxn modelId="{202116D5-B390-AB48-A059-F4D9BD71C492}" type="presParOf" srcId="{45782DEB-00DF-422E-B69E-FD60B6DBA95A}" destId="{D6C0DBC7-0CBC-491C-808A-016EA2A3C29B}" srcOrd="1" destOrd="0" presId="urn:microsoft.com/office/officeart/2005/8/layout/orgChart1"/>
    <dgm:cxn modelId="{4FCC2FA4-9F52-784C-AA28-921A303052A3}" type="presParOf" srcId="{656D7DF0-988F-452B-8864-8CBA41E20D42}" destId="{564E9DED-7B38-49E0-9DC5-444C6916C941}" srcOrd="1" destOrd="0" presId="urn:microsoft.com/office/officeart/2005/8/layout/orgChart1"/>
    <dgm:cxn modelId="{19EE8827-70EF-5A4B-A6F7-CBD9DEB219BF}" type="presParOf" srcId="{656D7DF0-988F-452B-8864-8CBA41E20D42}" destId="{D84CF3AB-B790-4951-9970-929111591612}" srcOrd="2" destOrd="0" presId="urn:microsoft.com/office/officeart/2005/8/layout/orgChart1"/>
    <dgm:cxn modelId="{FF98560E-FCC3-8C45-8D70-226E36510595}" type="presParOf" srcId="{D4865F9B-73C8-4D22-91BF-F20348990712}" destId="{A3ABFDB1-D4BD-463C-BDB5-771EB420DD25}" srcOrd="4" destOrd="0" presId="urn:microsoft.com/office/officeart/2005/8/layout/orgChart1"/>
    <dgm:cxn modelId="{5FEDA685-7A2D-694E-8011-7CD91C805DF3}" type="presParOf" srcId="{D4865F9B-73C8-4D22-91BF-F20348990712}" destId="{4E064A5C-31B6-4B72-9643-53A706713250}" srcOrd="5" destOrd="0" presId="urn:microsoft.com/office/officeart/2005/8/layout/orgChart1"/>
    <dgm:cxn modelId="{30F5809E-5719-6C4A-B9E6-DD851130EE1B}" type="presParOf" srcId="{4E064A5C-31B6-4B72-9643-53A706713250}" destId="{BC71D307-A42E-4FFB-A254-46181D6562CE}" srcOrd="0" destOrd="0" presId="urn:microsoft.com/office/officeart/2005/8/layout/orgChart1"/>
    <dgm:cxn modelId="{0289DE52-E77E-C148-AE63-35E3351B4624}" type="presParOf" srcId="{BC71D307-A42E-4FFB-A254-46181D6562CE}" destId="{B30E9949-B6F0-486E-A069-7BC45BEB17B8}" srcOrd="0" destOrd="0" presId="urn:microsoft.com/office/officeart/2005/8/layout/orgChart1"/>
    <dgm:cxn modelId="{E963DE6E-3B00-B64A-BDC9-0039354D573A}" type="presParOf" srcId="{BC71D307-A42E-4FFB-A254-46181D6562CE}" destId="{CC58AAAE-E767-4DE7-BD1F-D06BC241BC0F}" srcOrd="1" destOrd="0" presId="urn:microsoft.com/office/officeart/2005/8/layout/orgChart1"/>
    <dgm:cxn modelId="{83486F43-34ED-8E4A-9C60-EB1A04BA2737}" type="presParOf" srcId="{4E064A5C-31B6-4B72-9643-53A706713250}" destId="{47E6967E-0E6E-4EB2-8A2F-605DCA68B6BC}" srcOrd="1" destOrd="0" presId="urn:microsoft.com/office/officeart/2005/8/layout/orgChart1"/>
    <dgm:cxn modelId="{951F7A03-3E17-3146-B679-37D033DAF253}" type="presParOf" srcId="{4E064A5C-31B6-4B72-9643-53A706713250}" destId="{E78E14FC-87EC-4D23-B1F1-88B463E431DD}" srcOrd="2" destOrd="0" presId="urn:microsoft.com/office/officeart/2005/8/layout/orgChart1"/>
    <dgm:cxn modelId="{9F9982A0-E396-3244-A4C4-9EBCF6FF1AC4}" type="presParOf" srcId="{D4865F9B-73C8-4D22-91BF-F20348990712}" destId="{594486B9-F863-4C3E-8DA2-155D16E2FB16}" srcOrd="6" destOrd="0" presId="urn:microsoft.com/office/officeart/2005/8/layout/orgChart1"/>
    <dgm:cxn modelId="{6B6FFE33-1DEA-7F4C-BC59-B7ABD6E58A83}" type="presParOf" srcId="{D4865F9B-73C8-4D22-91BF-F20348990712}" destId="{1CCCFB68-E495-4B97-97AD-77DB3806794A}" srcOrd="7" destOrd="0" presId="urn:microsoft.com/office/officeart/2005/8/layout/orgChart1"/>
    <dgm:cxn modelId="{4631C8C1-34CB-2C4E-8827-A18D65443BB9}" type="presParOf" srcId="{1CCCFB68-E495-4B97-97AD-77DB3806794A}" destId="{9351826C-6FC5-43C3-91FC-E04014CABA66}" srcOrd="0" destOrd="0" presId="urn:microsoft.com/office/officeart/2005/8/layout/orgChart1"/>
    <dgm:cxn modelId="{CE41ABBA-BFFB-B543-8EE5-AD3FC6FD82A7}" type="presParOf" srcId="{9351826C-6FC5-43C3-91FC-E04014CABA66}" destId="{AD1F55A4-4FB0-4C19-965D-C03487505185}" srcOrd="0" destOrd="0" presId="urn:microsoft.com/office/officeart/2005/8/layout/orgChart1"/>
    <dgm:cxn modelId="{316A4BD7-86BF-E848-AB7B-49C52B9F5E09}" type="presParOf" srcId="{9351826C-6FC5-43C3-91FC-E04014CABA66}" destId="{7C5CB007-9CB9-4DD1-9C93-2BB304162C5C}" srcOrd="1" destOrd="0" presId="urn:microsoft.com/office/officeart/2005/8/layout/orgChart1"/>
    <dgm:cxn modelId="{F76368C1-5FEB-4E49-B837-AC1FF445B5D2}" type="presParOf" srcId="{1CCCFB68-E495-4B97-97AD-77DB3806794A}" destId="{FEE6299A-FA5B-407A-96F4-123E3D56701B}" srcOrd="1" destOrd="0" presId="urn:microsoft.com/office/officeart/2005/8/layout/orgChart1"/>
    <dgm:cxn modelId="{3116C035-B501-C348-8AB8-573056C5A388}" type="presParOf" srcId="{1CCCFB68-E495-4B97-97AD-77DB3806794A}" destId="{B0500A97-4A12-4464-9191-3AE14C404D39}" srcOrd="2" destOrd="0" presId="urn:microsoft.com/office/officeart/2005/8/layout/orgChart1"/>
    <dgm:cxn modelId="{AAA55FAC-ABDE-6340-BF51-690D6E38BE8E}" type="presParOf" srcId="{267C36AD-4D22-4DEF-A02E-3BDD716830D9}" destId="{7646A52B-689C-44B3-B8FB-C7C409BFBFD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CBD6C6-3E2B-409D-803B-D5C29D80BC0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457205-4695-4AC7-9989-E98A87D310F5}">
      <dgm:prSet phldrT="[Tekst]"/>
      <dgm:spPr/>
      <dgm:t>
        <a:bodyPr/>
        <a:lstStyle/>
        <a:p>
          <a:r>
            <a:rPr lang="nl-NL" dirty="0"/>
            <a:t>Read registers	</a:t>
          </a:r>
        </a:p>
      </dgm:t>
    </dgm:pt>
    <dgm:pt modelId="{128E0351-79F1-4967-965E-85E866F20E33}" type="sibTrans" cxnId="{907FED1A-7C3A-42A3-9502-82F4416BC0C6}">
      <dgm:prSet/>
      <dgm:spPr/>
      <dgm:t>
        <a:bodyPr/>
        <a:lstStyle/>
        <a:p>
          <a:endParaRPr lang="nl-NL" dirty="0"/>
        </a:p>
      </dgm:t>
    </dgm:pt>
    <dgm:pt modelId="{6E111045-E821-43CB-AB39-928B520A8D10}" type="parTrans" cxnId="{907FED1A-7C3A-42A3-9502-82F4416BC0C6}">
      <dgm:prSet/>
      <dgm:spPr/>
      <dgm:t>
        <a:bodyPr/>
        <a:lstStyle/>
        <a:p>
          <a:endParaRPr lang="nl-NL"/>
        </a:p>
      </dgm:t>
    </dgm:pt>
    <dgm:pt modelId="{4EEEF089-1C21-4E0A-A50D-5C896A4B715D}">
      <dgm:prSet phldrT="[Tekst]"/>
      <dgm:spPr/>
      <dgm:t>
        <a:bodyPr/>
        <a:lstStyle/>
        <a:p>
          <a:r>
            <a:rPr lang="nl-NL" dirty="0" err="1"/>
            <a:t>Concatenate</a:t>
          </a:r>
          <a:r>
            <a:rPr lang="nl-NL" dirty="0"/>
            <a:t>	</a:t>
          </a:r>
        </a:p>
      </dgm:t>
    </dgm:pt>
    <dgm:pt modelId="{B158C078-379B-41F6-8FBE-7DBD8B7D4E62}" type="sibTrans" cxnId="{7558A02A-540D-4A76-A0E9-ADF960926D4C}">
      <dgm:prSet/>
      <dgm:spPr/>
      <dgm:t>
        <a:bodyPr/>
        <a:lstStyle/>
        <a:p>
          <a:endParaRPr lang="nl-NL"/>
        </a:p>
      </dgm:t>
    </dgm:pt>
    <dgm:pt modelId="{646F06EA-1B20-4603-BB85-BC69F12E4DDA}" type="parTrans" cxnId="{7558A02A-540D-4A76-A0E9-ADF960926D4C}">
      <dgm:prSet/>
      <dgm:spPr/>
      <dgm:t>
        <a:bodyPr/>
        <a:lstStyle/>
        <a:p>
          <a:endParaRPr lang="nl-NL"/>
        </a:p>
      </dgm:t>
    </dgm:pt>
    <dgm:pt modelId="{F713EE3F-2EED-4F9E-974C-4A60D5282458}">
      <dgm:prSet/>
      <dgm:spPr/>
      <dgm:t>
        <a:bodyPr/>
        <a:lstStyle/>
        <a:p>
          <a:r>
            <a:rPr lang="nl-NL" dirty="0" err="1"/>
            <a:t>Convert</a:t>
          </a:r>
          <a:r>
            <a:rPr lang="nl-NL" dirty="0"/>
            <a:t>	</a:t>
          </a:r>
        </a:p>
      </dgm:t>
    </dgm:pt>
    <dgm:pt modelId="{268D0668-5090-4BF9-9096-B70CD690E894}" type="sibTrans" cxnId="{04B40EE2-9005-4B81-A724-D6D0238C6EEE}">
      <dgm:prSet/>
      <dgm:spPr/>
      <dgm:t>
        <a:bodyPr/>
        <a:lstStyle/>
        <a:p>
          <a:endParaRPr lang="nl-NL"/>
        </a:p>
      </dgm:t>
    </dgm:pt>
    <dgm:pt modelId="{D31EF2ED-1E29-476B-9D95-80147389C123}" type="parTrans" cxnId="{04B40EE2-9005-4B81-A724-D6D0238C6EEE}">
      <dgm:prSet/>
      <dgm:spPr/>
      <dgm:t>
        <a:bodyPr/>
        <a:lstStyle/>
        <a:p>
          <a:endParaRPr lang="nl-NL"/>
        </a:p>
      </dgm:t>
    </dgm:pt>
    <dgm:pt modelId="{AE0DDDB7-EA5D-409A-B4D0-966B332F48CC}">
      <dgm:prSet phldrT="[Tekst]"/>
      <dgm:spPr/>
      <dgm:t>
        <a:bodyPr/>
        <a:lstStyle/>
        <a:p>
          <a:r>
            <a:rPr lang="nl-NL" dirty="0" err="1"/>
            <a:t>Scale</a:t>
          </a:r>
          <a:endParaRPr lang="nl-NL" dirty="0"/>
        </a:p>
      </dgm:t>
    </dgm:pt>
    <dgm:pt modelId="{4E2E697F-919E-4AAC-9069-F1C35CD85E90}" type="sibTrans" cxnId="{44383950-A275-4E54-BBE8-1D4BF1BD1B20}">
      <dgm:prSet/>
      <dgm:spPr/>
      <dgm:t>
        <a:bodyPr/>
        <a:lstStyle/>
        <a:p>
          <a:endParaRPr lang="nl-NL"/>
        </a:p>
      </dgm:t>
    </dgm:pt>
    <dgm:pt modelId="{74B9814D-DD55-4BF3-ADCE-5E6EFB0CB42A}" type="parTrans" cxnId="{44383950-A275-4E54-BBE8-1D4BF1BD1B20}">
      <dgm:prSet/>
      <dgm:spPr/>
      <dgm:t>
        <a:bodyPr/>
        <a:lstStyle/>
        <a:p>
          <a:endParaRPr lang="nl-NL"/>
        </a:p>
      </dgm:t>
    </dgm:pt>
    <dgm:pt modelId="{CD47FC76-7179-4182-8FEC-CFB32DE2EE3B}">
      <dgm:prSet/>
      <dgm:spPr/>
      <dgm:t>
        <a:bodyPr/>
        <a:lstStyle/>
        <a:p>
          <a:r>
            <a:rPr lang="nl-NL" dirty="0" err="1"/>
            <a:t>Usable</a:t>
          </a:r>
          <a:r>
            <a:rPr lang="nl-NL" dirty="0"/>
            <a:t> data</a:t>
          </a:r>
        </a:p>
      </dgm:t>
    </dgm:pt>
    <dgm:pt modelId="{098FF642-285F-49B1-9BCE-F977F02E1ED8}" type="parTrans" cxnId="{C8F0E7A2-7012-4854-9C14-8BE9F63A4658}">
      <dgm:prSet/>
      <dgm:spPr/>
      <dgm:t>
        <a:bodyPr/>
        <a:lstStyle/>
        <a:p>
          <a:endParaRPr lang="nl-NL"/>
        </a:p>
      </dgm:t>
    </dgm:pt>
    <dgm:pt modelId="{264B6090-E178-4D66-B7EF-007F38923B50}" type="sibTrans" cxnId="{C8F0E7A2-7012-4854-9C14-8BE9F63A4658}">
      <dgm:prSet/>
      <dgm:spPr/>
      <dgm:t>
        <a:bodyPr/>
        <a:lstStyle/>
        <a:p>
          <a:endParaRPr lang="nl-NL"/>
        </a:p>
      </dgm:t>
    </dgm:pt>
    <dgm:pt modelId="{E15A26D2-14D2-48ED-8B18-A2D7F84C964E}" type="pres">
      <dgm:prSet presAssocID="{F8CBD6C6-3E2B-409D-803B-D5C29D80BC0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AF782C-7F41-4339-8897-68EFE173B443}" type="pres">
      <dgm:prSet presAssocID="{9C457205-4695-4AC7-9989-E98A87D310F5}" presName="node" presStyleLbl="node1" presStyleIdx="0" presStyleCnt="5" custLinFactX="58194" custLinFactY="-82021" custLinFactNeighborX="10000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B51AD4-0025-473A-B4CA-BF9126F2EEDF}" type="pres">
      <dgm:prSet presAssocID="{128E0351-79F1-4967-965E-85E866F20E33}" presName="sibTrans" presStyleLbl="sibTrans2D1" presStyleIdx="0" presStyleCnt="4"/>
      <dgm:spPr/>
      <dgm:t>
        <a:bodyPr/>
        <a:lstStyle/>
        <a:p>
          <a:endParaRPr lang="en-US"/>
        </a:p>
      </dgm:t>
    </dgm:pt>
    <dgm:pt modelId="{B413C7B4-9E3E-43FC-981D-0AB0ACE178A3}" type="pres">
      <dgm:prSet presAssocID="{128E0351-79F1-4967-965E-85E866F20E33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40324DF-9A6D-4015-AF4D-C377A18AC4BF}" type="pres">
      <dgm:prSet presAssocID="{4EEEF089-1C21-4E0A-A50D-5C896A4B715D}" presName="node" presStyleLbl="node1" presStyleIdx="1" presStyleCnt="5" custLinFactX="100000" custLinFactY="-82021" custLinFactNeighborX="12929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33B3AA-6464-4502-B6C5-D49207891553}" type="pres">
      <dgm:prSet presAssocID="{B158C078-379B-41F6-8FBE-7DBD8B7D4E62}" presName="sibTrans" presStyleLbl="sibTrans2D1" presStyleIdx="1" presStyleCnt="4"/>
      <dgm:spPr/>
      <dgm:t>
        <a:bodyPr/>
        <a:lstStyle/>
        <a:p>
          <a:endParaRPr lang="en-US"/>
        </a:p>
      </dgm:t>
    </dgm:pt>
    <dgm:pt modelId="{1EB69508-8A20-4CC7-AFC7-B2689029664C}" type="pres">
      <dgm:prSet presAssocID="{B158C078-379B-41F6-8FBE-7DBD8B7D4E62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ED36000-BDDA-4151-956A-3AFEB635755B}" type="pres">
      <dgm:prSet presAssocID="{F713EE3F-2EED-4F9E-974C-4A60D5282458}" presName="node" presStyleLbl="node1" presStyleIdx="2" presStyleCnt="5" custLinFactX="100000" custLinFactNeighborX="173604" custLinFactNeighborY="-986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FA3E6B-4CA8-44D1-8B08-9F7D219F569C}" type="pres">
      <dgm:prSet presAssocID="{268D0668-5090-4BF9-9096-B70CD690E894}" presName="sibTrans" presStyleLbl="sibTrans2D1" presStyleIdx="2" presStyleCnt="4"/>
      <dgm:spPr/>
      <dgm:t>
        <a:bodyPr/>
        <a:lstStyle/>
        <a:p>
          <a:endParaRPr lang="en-US"/>
        </a:p>
      </dgm:t>
    </dgm:pt>
    <dgm:pt modelId="{5BB1D42B-5387-4F3C-8104-987D43A0B353}" type="pres">
      <dgm:prSet presAssocID="{268D0668-5090-4BF9-9096-B70CD690E894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2C9E3126-A284-4BA1-A70B-08B4758EF978}" type="pres">
      <dgm:prSet presAssocID="{AE0DDDB7-EA5D-409A-B4D0-966B332F48CC}" presName="node" presStyleLbl="node1" presStyleIdx="3" presStyleCnt="5" custLinFactX="-88189" custLinFactNeighborX="-100000" custLinFactNeighborY="-212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EA6FA5-BF4A-4591-80F7-C3F55579F141}" type="pres">
      <dgm:prSet presAssocID="{4E2E697F-919E-4AAC-9069-F1C35CD85E90}" presName="sibTrans" presStyleLbl="sibTrans2D1" presStyleIdx="3" presStyleCnt="4"/>
      <dgm:spPr/>
      <dgm:t>
        <a:bodyPr/>
        <a:lstStyle/>
        <a:p>
          <a:endParaRPr lang="en-US"/>
        </a:p>
      </dgm:t>
    </dgm:pt>
    <dgm:pt modelId="{570401FC-D009-4158-B334-7A82CA56FD2E}" type="pres">
      <dgm:prSet presAssocID="{4E2E697F-919E-4AAC-9069-F1C35CD85E90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5996566-89C5-42CF-A6E6-F28871901245}" type="pres">
      <dgm:prSet presAssocID="{CD47FC76-7179-4182-8FEC-CFB32DE2EE3B}" presName="node" presStyleLbl="node1" presStyleIdx="4" presStyleCnt="5" custLinFactX="-301806" custLinFactNeighborX="-400000" custLinFactNeighborY="-2209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027CAC9-AF52-CD4C-B3DB-457B80CF7A24}" type="presOf" srcId="{4EEEF089-1C21-4E0A-A50D-5C896A4B715D}" destId="{340324DF-9A6D-4015-AF4D-C377A18AC4BF}" srcOrd="0" destOrd="0" presId="urn:microsoft.com/office/officeart/2005/8/layout/process1"/>
    <dgm:cxn modelId="{A631B5A6-F010-A94D-8CCD-DCFD5700E35D}" type="presOf" srcId="{F713EE3F-2EED-4F9E-974C-4A60D5282458}" destId="{2ED36000-BDDA-4151-956A-3AFEB635755B}" srcOrd="0" destOrd="0" presId="urn:microsoft.com/office/officeart/2005/8/layout/process1"/>
    <dgm:cxn modelId="{6AD40668-0D42-C943-B72E-217F06F2669F}" type="presOf" srcId="{B158C078-379B-41F6-8FBE-7DBD8B7D4E62}" destId="{2333B3AA-6464-4502-B6C5-D49207891553}" srcOrd="0" destOrd="0" presId="urn:microsoft.com/office/officeart/2005/8/layout/process1"/>
    <dgm:cxn modelId="{1A766218-7DF7-E44E-898E-C04EE37BB2E3}" type="presOf" srcId="{4E2E697F-919E-4AAC-9069-F1C35CD85E90}" destId="{570401FC-D009-4158-B334-7A82CA56FD2E}" srcOrd="1" destOrd="0" presId="urn:microsoft.com/office/officeart/2005/8/layout/process1"/>
    <dgm:cxn modelId="{C8F0E7A2-7012-4854-9C14-8BE9F63A4658}" srcId="{F8CBD6C6-3E2B-409D-803B-D5C29D80BC06}" destId="{CD47FC76-7179-4182-8FEC-CFB32DE2EE3B}" srcOrd="4" destOrd="0" parTransId="{098FF642-285F-49B1-9BCE-F977F02E1ED8}" sibTransId="{264B6090-E178-4D66-B7EF-007F38923B50}"/>
    <dgm:cxn modelId="{167F61AC-EEDF-BF49-881A-1174470BE37E}" type="presOf" srcId="{CD47FC76-7179-4182-8FEC-CFB32DE2EE3B}" destId="{B5996566-89C5-42CF-A6E6-F28871901245}" srcOrd="0" destOrd="0" presId="urn:microsoft.com/office/officeart/2005/8/layout/process1"/>
    <dgm:cxn modelId="{D2B40D8B-9E00-EC49-B209-BE6AE72F1AE5}" type="presOf" srcId="{F8CBD6C6-3E2B-409D-803B-D5C29D80BC06}" destId="{E15A26D2-14D2-48ED-8B18-A2D7F84C964E}" srcOrd="0" destOrd="0" presId="urn:microsoft.com/office/officeart/2005/8/layout/process1"/>
    <dgm:cxn modelId="{DBEF7B71-D6AF-4243-AFF8-C634F74365BC}" type="presOf" srcId="{128E0351-79F1-4967-965E-85E866F20E33}" destId="{43B51AD4-0025-473A-B4CA-BF9126F2EEDF}" srcOrd="0" destOrd="0" presId="urn:microsoft.com/office/officeart/2005/8/layout/process1"/>
    <dgm:cxn modelId="{29F578D1-708A-4D4F-B6D1-F14CBDA17A3E}" type="presOf" srcId="{AE0DDDB7-EA5D-409A-B4D0-966B332F48CC}" destId="{2C9E3126-A284-4BA1-A70B-08B4758EF978}" srcOrd="0" destOrd="0" presId="urn:microsoft.com/office/officeart/2005/8/layout/process1"/>
    <dgm:cxn modelId="{09C209C1-55C3-0C49-BB51-C9AE6C3FE455}" type="presOf" srcId="{128E0351-79F1-4967-965E-85E866F20E33}" destId="{B413C7B4-9E3E-43FC-981D-0AB0ACE178A3}" srcOrd="1" destOrd="0" presId="urn:microsoft.com/office/officeart/2005/8/layout/process1"/>
    <dgm:cxn modelId="{60EEC1B6-5734-1141-B2AA-29276939A47C}" type="presOf" srcId="{B158C078-379B-41F6-8FBE-7DBD8B7D4E62}" destId="{1EB69508-8A20-4CC7-AFC7-B2689029664C}" srcOrd="1" destOrd="0" presId="urn:microsoft.com/office/officeart/2005/8/layout/process1"/>
    <dgm:cxn modelId="{04B40EE2-9005-4B81-A724-D6D0238C6EEE}" srcId="{F8CBD6C6-3E2B-409D-803B-D5C29D80BC06}" destId="{F713EE3F-2EED-4F9E-974C-4A60D5282458}" srcOrd="2" destOrd="0" parTransId="{D31EF2ED-1E29-476B-9D95-80147389C123}" sibTransId="{268D0668-5090-4BF9-9096-B70CD690E894}"/>
    <dgm:cxn modelId="{907FED1A-7C3A-42A3-9502-82F4416BC0C6}" srcId="{F8CBD6C6-3E2B-409D-803B-D5C29D80BC06}" destId="{9C457205-4695-4AC7-9989-E98A87D310F5}" srcOrd="0" destOrd="0" parTransId="{6E111045-E821-43CB-AB39-928B520A8D10}" sibTransId="{128E0351-79F1-4967-965E-85E866F20E33}"/>
    <dgm:cxn modelId="{D8144EF1-BF1F-784F-9870-8FE326D8E5EC}" type="presOf" srcId="{4E2E697F-919E-4AAC-9069-F1C35CD85E90}" destId="{88EA6FA5-BF4A-4591-80F7-C3F55579F141}" srcOrd="0" destOrd="0" presId="urn:microsoft.com/office/officeart/2005/8/layout/process1"/>
    <dgm:cxn modelId="{44383950-A275-4E54-BBE8-1D4BF1BD1B20}" srcId="{F8CBD6C6-3E2B-409D-803B-D5C29D80BC06}" destId="{AE0DDDB7-EA5D-409A-B4D0-966B332F48CC}" srcOrd="3" destOrd="0" parTransId="{74B9814D-DD55-4BF3-ADCE-5E6EFB0CB42A}" sibTransId="{4E2E697F-919E-4AAC-9069-F1C35CD85E90}"/>
    <dgm:cxn modelId="{B5D177C3-3AB2-D042-A9A3-DBAF3D11A21E}" type="presOf" srcId="{268D0668-5090-4BF9-9096-B70CD690E894}" destId="{5BB1D42B-5387-4F3C-8104-987D43A0B353}" srcOrd="1" destOrd="0" presId="urn:microsoft.com/office/officeart/2005/8/layout/process1"/>
    <dgm:cxn modelId="{6841C38C-B824-9B40-8142-88016A22969E}" type="presOf" srcId="{268D0668-5090-4BF9-9096-B70CD690E894}" destId="{2AFA3E6B-4CA8-44D1-8B08-9F7D219F569C}" srcOrd="0" destOrd="0" presId="urn:microsoft.com/office/officeart/2005/8/layout/process1"/>
    <dgm:cxn modelId="{F2D5DAE2-D705-5A48-8BC4-447B5A65A72C}" type="presOf" srcId="{9C457205-4695-4AC7-9989-E98A87D310F5}" destId="{40AF782C-7F41-4339-8897-68EFE173B443}" srcOrd="0" destOrd="0" presId="urn:microsoft.com/office/officeart/2005/8/layout/process1"/>
    <dgm:cxn modelId="{7558A02A-540D-4A76-A0E9-ADF960926D4C}" srcId="{F8CBD6C6-3E2B-409D-803B-D5C29D80BC06}" destId="{4EEEF089-1C21-4E0A-A50D-5C896A4B715D}" srcOrd="1" destOrd="0" parTransId="{646F06EA-1B20-4603-BB85-BC69F12E4DDA}" sibTransId="{B158C078-379B-41F6-8FBE-7DBD8B7D4E62}"/>
    <dgm:cxn modelId="{3AE8E575-2BD5-A940-8EB3-9E1C8D11C018}" type="presParOf" srcId="{E15A26D2-14D2-48ED-8B18-A2D7F84C964E}" destId="{40AF782C-7F41-4339-8897-68EFE173B443}" srcOrd="0" destOrd="0" presId="urn:microsoft.com/office/officeart/2005/8/layout/process1"/>
    <dgm:cxn modelId="{64689F04-F5FB-2546-BB09-25C564467A55}" type="presParOf" srcId="{E15A26D2-14D2-48ED-8B18-A2D7F84C964E}" destId="{43B51AD4-0025-473A-B4CA-BF9126F2EEDF}" srcOrd="1" destOrd="0" presId="urn:microsoft.com/office/officeart/2005/8/layout/process1"/>
    <dgm:cxn modelId="{248A1B3E-6835-7E4A-BC91-38D58DABE4F2}" type="presParOf" srcId="{43B51AD4-0025-473A-B4CA-BF9126F2EEDF}" destId="{B413C7B4-9E3E-43FC-981D-0AB0ACE178A3}" srcOrd="0" destOrd="0" presId="urn:microsoft.com/office/officeart/2005/8/layout/process1"/>
    <dgm:cxn modelId="{842DC464-59A3-F943-8534-EB3580556172}" type="presParOf" srcId="{E15A26D2-14D2-48ED-8B18-A2D7F84C964E}" destId="{340324DF-9A6D-4015-AF4D-C377A18AC4BF}" srcOrd="2" destOrd="0" presId="urn:microsoft.com/office/officeart/2005/8/layout/process1"/>
    <dgm:cxn modelId="{ADDE7602-D125-074B-8B07-D8D1FD6C2291}" type="presParOf" srcId="{E15A26D2-14D2-48ED-8B18-A2D7F84C964E}" destId="{2333B3AA-6464-4502-B6C5-D49207891553}" srcOrd="3" destOrd="0" presId="urn:microsoft.com/office/officeart/2005/8/layout/process1"/>
    <dgm:cxn modelId="{E33479E7-4444-B142-9557-319F4776B251}" type="presParOf" srcId="{2333B3AA-6464-4502-B6C5-D49207891553}" destId="{1EB69508-8A20-4CC7-AFC7-B2689029664C}" srcOrd="0" destOrd="0" presId="urn:microsoft.com/office/officeart/2005/8/layout/process1"/>
    <dgm:cxn modelId="{370F9F05-4F59-EC4F-8827-CFBCAD41065D}" type="presParOf" srcId="{E15A26D2-14D2-48ED-8B18-A2D7F84C964E}" destId="{2ED36000-BDDA-4151-956A-3AFEB635755B}" srcOrd="4" destOrd="0" presId="urn:microsoft.com/office/officeart/2005/8/layout/process1"/>
    <dgm:cxn modelId="{31D642EF-788A-7B41-A337-2B5F4D3415BE}" type="presParOf" srcId="{E15A26D2-14D2-48ED-8B18-A2D7F84C964E}" destId="{2AFA3E6B-4CA8-44D1-8B08-9F7D219F569C}" srcOrd="5" destOrd="0" presId="urn:microsoft.com/office/officeart/2005/8/layout/process1"/>
    <dgm:cxn modelId="{1D455EBC-F966-314F-B4F4-1890C4CC8E9B}" type="presParOf" srcId="{2AFA3E6B-4CA8-44D1-8B08-9F7D219F569C}" destId="{5BB1D42B-5387-4F3C-8104-987D43A0B353}" srcOrd="0" destOrd="0" presId="urn:microsoft.com/office/officeart/2005/8/layout/process1"/>
    <dgm:cxn modelId="{A61A7F6B-FC83-224E-ABBF-C08C3488C57F}" type="presParOf" srcId="{E15A26D2-14D2-48ED-8B18-A2D7F84C964E}" destId="{2C9E3126-A284-4BA1-A70B-08B4758EF978}" srcOrd="6" destOrd="0" presId="urn:microsoft.com/office/officeart/2005/8/layout/process1"/>
    <dgm:cxn modelId="{86C084B7-F790-7243-A389-931B40148336}" type="presParOf" srcId="{E15A26D2-14D2-48ED-8B18-A2D7F84C964E}" destId="{88EA6FA5-BF4A-4591-80F7-C3F55579F141}" srcOrd="7" destOrd="0" presId="urn:microsoft.com/office/officeart/2005/8/layout/process1"/>
    <dgm:cxn modelId="{A146FD91-1AAA-3F49-B1B9-06A93C63B2F0}" type="presParOf" srcId="{88EA6FA5-BF4A-4591-80F7-C3F55579F141}" destId="{570401FC-D009-4158-B334-7A82CA56FD2E}" srcOrd="0" destOrd="0" presId="urn:microsoft.com/office/officeart/2005/8/layout/process1"/>
    <dgm:cxn modelId="{E08BDF53-43FF-7D4D-B0D5-A3A43EF1C9E9}" type="presParOf" srcId="{E15A26D2-14D2-48ED-8B18-A2D7F84C964E}" destId="{B5996566-89C5-42CF-A6E6-F2887190124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486B9-F863-4C3E-8DA2-155D16E2FB16}">
      <dsp:nvSpPr>
        <dsp:cNvPr id="0" name=""/>
        <dsp:cNvSpPr/>
      </dsp:nvSpPr>
      <dsp:spPr>
        <a:xfrm>
          <a:off x="5283843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2888642" y="167111"/>
              </a:lnTo>
              <a:lnTo>
                <a:pt x="2888642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ABFDB1-D4BD-463C-BDB5-771EB420DD25}">
      <dsp:nvSpPr>
        <dsp:cNvPr id="0" name=""/>
        <dsp:cNvSpPr/>
      </dsp:nvSpPr>
      <dsp:spPr>
        <a:xfrm>
          <a:off x="5283843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962880" y="167111"/>
              </a:lnTo>
              <a:lnTo>
                <a:pt x="96288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62335-C785-4F70-B8F2-67AE97F5F811}">
      <dsp:nvSpPr>
        <dsp:cNvPr id="0" name=""/>
        <dsp:cNvSpPr/>
      </dsp:nvSpPr>
      <dsp:spPr>
        <a:xfrm>
          <a:off x="4320962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962880" y="0"/>
              </a:moveTo>
              <a:lnTo>
                <a:pt x="962880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A7A6-AA29-4FD7-801B-4F775F093D87}">
      <dsp:nvSpPr>
        <dsp:cNvPr id="0" name=""/>
        <dsp:cNvSpPr/>
      </dsp:nvSpPr>
      <dsp:spPr>
        <a:xfrm>
          <a:off x="2395200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2888642" y="0"/>
              </a:moveTo>
              <a:lnTo>
                <a:pt x="2888642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FD746A-3CB5-4049-A053-3DAABFEF5E8F}">
      <dsp:nvSpPr>
        <dsp:cNvPr id="0" name=""/>
        <dsp:cNvSpPr/>
      </dsp:nvSpPr>
      <dsp:spPr>
        <a:xfrm>
          <a:off x="4328593" y="127"/>
          <a:ext cx="191049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X-NUCLEO-IKS01A2</a:t>
          </a:r>
        </a:p>
      </dsp:txBody>
      <dsp:txXfrm>
        <a:off x="4328593" y="127"/>
        <a:ext cx="1910498" cy="795769"/>
      </dsp:txXfrm>
    </dsp:sp>
    <dsp:sp modelId="{1321BFF2-DF98-46A2-AE7B-CE50AC2880D3}">
      <dsp:nvSpPr>
        <dsp:cNvPr id="0" name=""/>
        <dsp:cNvSpPr/>
      </dsp:nvSpPr>
      <dsp:spPr>
        <a:xfrm>
          <a:off x="1599431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Barometer</a:t>
          </a:r>
        </a:p>
      </dsp:txBody>
      <dsp:txXfrm>
        <a:off x="1599431" y="1130119"/>
        <a:ext cx="1591538" cy="795769"/>
      </dsp:txXfrm>
    </dsp:sp>
    <dsp:sp modelId="{D27DAFF7-73EF-465C-987A-E71CB5CF2C14}">
      <dsp:nvSpPr>
        <dsp:cNvPr id="0" name=""/>
        <dsp:cNvSpPr/>
      </dsp:nvSpPr>
      <dsp:spPr>
        <a:xfrm>
          <a:off x="3525193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Temperature</a:t>
          </a:r>
          <a:r>
            <a:rPr lang="nl-NL" sz="2000" kern="1200" dirty="0"/>
            <a:t> sensor</a:t>
          </a:r>
        </a:p>
      </dsp:txBody>
      <dsp:txXfrm>
        <a:off x="3525193" y="1130119"/>
        <a:ext cx="1591538" cy="795769"/>
      </dsp:txXfrm>
    </dsp:sp>
    <dsp:sp modelId="{B30E9949-B6F0-486E-A069-7BC45BEB17B8}">
      <dsp:nvSpPr>
        <dsp:cNvPr id="0" name=""/>
        <dsp:cNvSpPr/>
      </dsp:nvSpPr>
      <dsp:spPr>
        <a:xfrm>
          <a:off x="5450954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Magnetometer</a:t>
          </a:r>
        </a:p>
      </dsp:txBody>
      <dsp:txXfrm>
        <a:off x="5450954" y="1130119"/>
        <a:ext cx="1591538" cy="795769"/>
      </dsp:txXfrm>
    </dsp:sp>
    <dsp:sp modelId="{AD1F55A4-4FB0-4C19-965D-C03487505185}">
      <dsp:nvSpPr>
        <dsp:cNvPr id="0" name=""/>
        <dsp:cNvSpPr/>
      </dsp:nvSpPr>
      <dsp:spPr>
        <a:xfrm>
          <a:off x="7376716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Accelerometer</a:t>
          </a:r>
          <a:endParaRPr lang="nl-NL" sz="2000" kern="1200" dirty="0"/>
        </a:p>
      </dsp:txBody>
      <dsp:txXfrm>
        <a:off x="7376716" y="1130119"/>
        <a:ext cx="1591538" cy="795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F782C-7F41-4339-8897-68EFE173B443}">
      <dsp:nvSpPr>
        <dsp:cNvPr id="0" name=""/>
        <dsp:cNvSpPr/>
      </dsp:nvSpPr>
      <dsp:spPr>
        <a:xfrm>
          <a:off x="167080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/>
            <a:t>Read registers	</a:t>
          </a:r>
        </a:p>
      </dsp:txBody>
      <dsp:txXfrm>
        <a:off x="1700608" y="307688"/>
        <a:ext cx="1636354" cy="957969"/>
      </dsp:txXfrm>
    </dsp:sp>
    <dsp:sp modelId="{43B51AD4-0025-473A-B4CA-BF9126F2EEDF}">
      <dsp:nvSpPr>
        <dsp:cNvPr id="0" name=""/>
        <dsp:cNvSpPr/>
      </dsp:nvSpPr>
      <dsp:spPr>
        <a:xfrm>
          <a:off x="3763291" y="576373"/>
          <a:ext cx="840631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 dirty="0"/>
        </a:p>
      </dsp:txBody>
      <dsp:txXfrm>
        <a:off x="3763291" y="660493"/>
        <a:ext cx="714452" cy="252358"/>
      </dsp:txXfrm>
    </dsp:sp>
    <dsp:sp modelId="{340324DF-9A6D-4015-AF4D-C377A18AC4BF}">
      <dsp:nvSpPr>
        <dsp:cNvPr id="0" name=""/>
        <dsp:cNvSpPr/>
      </dsp:nvSpPr>
      <dsp:spPr>
        <a:xfrm>
          <a:off x="495286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Concatenate</a:t>
          </a:r>
          <a:r>
            <a:rPr lang="nl-NL" sz="2200" kern="1200" dirty="0"/>
            <a:t>	</a:t>
          </a:r>
        </a:p>
      </dsp:txBody>
      <dsp:txXfrm>
        <a:off x="4982668" y="307688"/>
        <a:ext cx="1636354" cy="957969"/>
      </dsp:txXfrm>
    </dsp:sp>
    <dsp:sp modelId="{2333B3AA-6464-4502-B6C5-D49207891553}">
      <dsp:nvSpPr>
        <dsp:cNvPr id="0" name=""/>
        <dsp:cNvSpPr/>
      </dsp:nvSpPr>
      <dsp:spPr>
        <a:xfrm rot="1055428">
          <a:off x="6880852" y="1005059"/>
          <a:ext cx="544324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>
        <a:off x="6883802" y="1070113"/>
        <a:ext cx="418145" cy="252358"/>
      </dsp:txXfrm>
    </dsp:sp>
    <dsp:sp modelId="{2ED36000-BDDA-4151-956A-3AFEB635755B}">
      <dsp:nvSpPr>
        <dsp:cNvPr id="0" name=""/>
        <dsp:cNvSpPr/>
      </dsp:nvSpPr>
      <dsp:spPr>
        <a:xfrm>
          <a:off x="7627831" y="1125943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Convert</a:t>
          </a:r>
          <a:r>
            <a:rPr lang="nl-NL" sz="2200" kern="1200" dirty="0"/>
            <a:t>	</a:t>
          </a:r>
        </a:p>
      </dsp:txBody>
      <dsp:txXfrm>
        <a:off x="7657635" y="1155747"/>
        <a:ext cx="1636354" cy="957969"/>
      </dsp:txXfrm>
    </dsp:sp>
    <dsp:sp modelId="{2AFA3E6B-4CA8-44D1-8B08-9F7D219F569C}">
      <dsp:nvSpPr>
        <dsp:cNvPr id="0" name=""/>
        <dsp:cNvSpPr/>
      </dsp:nvSpPr>
      <dsp:spPr>
        <a:xfrm rot="9814278">
          <a:off x="6854440" y="1822889"/>
          <a:ext cx="54006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6978043" y="1889166"/>
        <a:ext cx="413889" cy="252358"/>
      </dsp:txXfrm>
    </dsp:sp>
    <dsp:sp modelId="{2C9E3126-A284-4BA1-A70B-08B4758EF978}">
      <dsp:nvSpPr>
        <dsp:cNvPr id="0" name=""/>
        <dsp:cNvSpPr/>
      </dsp:nvSpPr>
      <dsp:spPr>
        <a:xfrm>
          <a:off x="4954475" y="1914210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Scale</a:t>
          </a:r>
          <a:endParaRPr lang="nl-NL" sz="2200" kern="1200" dirty="0"/>
        </a:p>
      </dsp:txBody>
      <dsp:txXfrm>
        <a:off x="4984279" y="1944014"/>
        <a:ext cx="1636354" cy="957969"/>
      </dsp:txXfrm>
    </dsp:sp>
    <dsp:sp modelId="{88EA6FA5-BF4A-4591-80F7-C3F55579F141}">
      <dsp:nvSpPr>
        <dsp:cNvPr id="0" name=""/>
        <dsp:cNvSpPr/>
      </dsp:nvSpPr>
      <dsp:spPr>
        <a:xfrm rot="10809322">
          <a:off x="3716061" y="2208183"/>
          <a:ext cx="84148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3842240" y="2292474"/>
        <a:ext cx="715309" cy="252358"/>
      </dsp:txXfrm>
    </dsp:sp>
    <dsp:sp modelId="{B5996566-89C5-42CF-A6E6-F28871901245}">
      <dsp:nvSpPr>
        <dsp:cNvPr id="0" name=""/>
        <dsp:cNvSpPr/>
      </dsp:nvSpPr>
      <dsp:spPr>
        <a:xfrm>
          <a:off x="1670804" y="1905306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Usable</a:t>
          </a:r>
          <a:r>
            <a:rPr lang="nl-NL" sz="2200" kern="1200" dirty="0"/>
            <a:t> data</a:t>
          </a:r>
        </a:p>
      </dsp:txBody>
      <dsp:txXfrm>
        <a:off x="1700608" y="1935110"/>
        <a:ext cx="1636354" cy="957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tiff>
</file>

<file path=ppt/media/image17.tiff>
</file>

<file path=ppt/media/image18.tiff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7793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09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87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162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50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74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39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11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Check</a:t>
            </a:r>
            <a:r>
              <a:rPr lang="en-US" baseline="0" dirty="0" smtClean="0"/>
              <a:t> if connection between </a:t>
            </a:r>
            <a:r>
              <a:rPr lang="en-US" baseline="0" dirty="0" err="1" smtClean="0"/>
              <a:t>lora</a:t>
            </a:r>
            <a:r>
              <a:rPr lang="en-US" baseline="0" dirty="0" smtClean="0"/>
              <a:t>-module and </a:t>
            </a:r>
            <a:r>
              <a:rPr lang="en-US" baseline="0" dirty="0" err="1" smtClean="0"/>
              <a:t>nucleo</a:t>
            </a:r>
            <a:r>
              <a:rPr lang="en-US" baseline="0" dirty="0" smtClean="0"/>
              <a:t> board</a:t>
            </a:r>
            <a:endParaRPr lang="en-US" dirty="0" smtClean="0"/>
          </a:p>
          <a:p>
            <a:r>
              <a:rPr lang="en-US" dirty="0" smtClean="0"/>
              <a:t>NJS = network join status, </a:t>
            </a:r>
            <a:r>
              <a:rPr lang="en-US" dirty="0" err="1" smtClean="0"/>
              <a:t>zien</a:t>
            </a:r>
            <a:r>
              <a:rPr lang="en-US" dirty="0" smtClean="0"/>
              <a:t> of </a:t>
            </a:r>
            <a:r>
              <a:rPr lang="en-US" dirty="0" err="1" smtClean="0"/>
              <a:t>lora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nw</a:t>
            </a:r>
            <a:r>
              <a:rPr lang="en-US" baseline="0" dirty="0" smtClean="0"/>
              <a:t> joined</a:t>
            </a:r>
          </a:p>
          <a:p>
            <a:r>
              <a:rPr lang="en-US" baseline="0" smtClean="0"/>
              <a:t>ATZ = microcontroller reset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2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927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kdnuggets.com/2016/01/implementing-your-own-knn-using-python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59AD814D-7B43-415B-BF87-6E23D267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sensors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="" xmlns:a16="http://schemas.microsoft.com/office/drawing/2014/main" id="{840C887F-18E6-4E36-A490-58A8DE69B1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="" xmlns:a16="http://schemas.microsoft.com/office/drawing/2014/main" id="{262D6520-9382-41FD-BD8F-88F881A120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X-NUCLEO-IKS01A2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="" xmlns:a16="http://schemas.microsoft.com/office/drawing/2014/main" id="{530C5A19-A086-4F76-AA58-B55B70C1C93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/>
          <a:p>
            <a:endParaRPr lang="nl-BE" dirty="0"/>
          </a:p>
          <a:p>
            <a:endParaRPr lang="nl-BE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="" xmlns:a16="http://schemas.microsoft.com/office/drawing/2014/main" id="{88AE87B0-E898-455A-928A-10D454FA0436}"/>
              </a:ext>
            </a:extLst>
          </p:cNvPr>
          <p:cNvGraphicFramePr/>
          <p:nvPr>
            <p:extLst/>
          </p:nvPr>
        </p:nvGraphicFramePr>
        <p:xfrm>
          <a:off x="-740780" y="1071563"/>
          <a:ext cx="10567686" cy="1926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hteraccolade 6">
            <a:extLst>
              <a:ext uri="{FF2B5EF4-FFF2-40B4-BE49-F238E27FC236}">
                <a16:creationId xmlns="" xmlns:a16="http://schemas.microsoft.com/office/drawing/2014/main" id="{F73E2073-6EE4-40A9-80F1-FF5402F23DDA}"/>
              </a:ext>
            </a:extLst>
          </p:cNvPr>
          <p:cNvSpPr/>
          <p:nvPr/>
        </p:nvSpPr>
        <p:spPr>
          <a:xfrm rot="5400000">
            <a:off x="2420332" y="1433717"/>
            <a:ext cx="275342" cy="3564999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eraccolade 7">
            <a:extLst>
              <a:ext uri="{FF2B5EF4-FFF2-40B4-BE49-F238E27FC236}">
                <a16:creationId xmlns="" xmlns:a16="http://schemas.microsoft.com/office/drawing/2014/main" id="{C889CFF6-6A54-4854-985D-6CBA6303E0F1}"/>
              </a:ext>
            </a:extLst>
          </p:cNvPr>
          <p:cNvSpPr/>
          <p:nvPr/>
        </p:nvSpPr>
        <p:spPr>
          <a:xfrm rot="5400000">
            <a:off x="6344074" y="1398913"/>
            <a:ext cx="275341" cy="3634605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>
            <a:extLst>
              <a:ext uri="{FF2B5EF4-FFF2-40B4-BE49-F238E27FC236}">
                <a16:creationId xmlns="" xmlns:a16="http://schemas.microsoft.com/office/drawing/2014/main" id="{B0D7B368-0FFA-42AB-A927-6CC1A4DB2137}"/>
              </a:ext>
            </a:extLst>
          </p:cNvPr>
          <p:cNvSpPr txBox="1"/>
          <p:nvPr/>
        </p:nvSpPr>
        <p:spPr>
          <a:xfrm>
            <a:off x="1573113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sp>
        <p:nvSpPr>
          <p:cNvPr id="10" name="Tekstvak 9">
            <a:extLst>
              <a:ext uri="{FF2B5EF4-FFF2-40B4-BE49-F238E27FC236}">
                <a16:creationId xmlns="" xmlns:a16="http://schemas.microsoft.com/office/drawing/2014/main" id="{7984EF67-F690-42F8-A64E-10DD49E80714}"/>
              </a:ext>
            </a:extLst>
          </p:cNvPr>
          <p:cNvSpPr txBox="1"/>
          <p:nvPr/>
        </p:nvSpPr>
        <p:spPr>
          <a:xfrm>
            <a:off x="5376361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grpSp>
        <p:nvGrpSpPr>
          <p:cNvPr id="11" name="Groep 10">
            <a:extLst>
              <a:ext uri="{FF2B5EF4-FFF2-40B4-BE49-F238E27FC236}">
                <a16:creationId xmlns="" xmlns:a16="http://schemas.microsoft.com/office/drawing/2014/main" id="{9CFA7E79-C895-4829-84BC-AA6DD2A84E9A}"/>
              </a:ext>
            </a:extLst>
          </p:cNvPr>
          <p:cNvGrpSpPr/>
          <p:nvPr/>
        </p:nvGrpSpPr>
        <p:grpSpPr>
          <a:xfrm>
            <a:off x="1672939" y="3449255"/>
            <a:ext cx="2011111" cy="795769"/>
            <a:chOff x="1599431" y="1130119"/>
            <a:chExt cx="1591538" cy="795769"/>
          </a:xfrm>
        </p:grpSpPr>
        <p:sp>
          <p:nvSpPr>
            <p:cNvPr id="12" name="Rechthoek 11">
              <a:extLst>
                <a:ext uri="{FF2B5EF4-FFF2-40B4-BE49-F238E27FC236}">
                  <a16:creationId xmlns="" xmlns:a16="http://schemas.microsoft.com/office/drawing/2014/main" id="{3FCFDA9F-9668-482E-B42E-82AE9AAB4D44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Tekstvak 12">
              <a:extLst>
                <a:ext uri="{FF2B5EF4-FFF2-40B4-BE49-F238E27FC236}">
                  <a16:creationId xmlns="" xmlns:a16="http://schemas.microsoft.com/office/drawing/2014/main" id="{64667CFA-E818-4C67-BE00-3810C1EEEDC4}"/>
                </a:ext>
              </a:extLst>
            </p:cNvPr>
            <p:cNvSpPr txBox="1"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dirty="0" err="1"/>
                <a:t>Altitude</a:t>
              </a:r>
              <a:r>
                <a:rPr lang="nl-NL" sz="2000" dirty="0"/>
                <a:t> &amp; </a:t>
              </a:r>
              <a:r>
                <a:rPr lang="nl-NL" sz="2000" dirty="0" err="1"/>
                <a:t>Temperature</a:t>
              </a:r>
              <a:endParaRPr lang="nl-NL" sz="2000" kern="1200" dirty="0"/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="" xmlns:a16="http://schemas.microsoft.com/office/drawing/2014/main" id="{DD2F86C9-2C43-4D72-9448-1A25621EB7DB}"/>
              </a:ext>
            </a:extLst>
          </p:cNvPr>
          <p:cNvGrpSpPr/>
          <p:nvPr/>
        </p:nvGrpSpPr>
        <p:grpSpPr>
          <a:xfrm>
            <a:off x="5476187" y="3407112"/>
            <a:ext cx="2011111" cy="868459"/>
            <a:chOff x="1599431" y="1057429"/>
            <a:chExt cx="1591538" cy="868459"/>
          </a:xfrm>
        </p:grpSpPr>
        <p:sp>
          <p:nvSpPr>
            <p:cNvPr id="15" name="Rechthoek 14">
              <a:extLst>
                <a:ext uri="{FF2B5EF4-FFF2-40B4-BE49-F238E27FC236}">
                  <a16:creationId xmlns="" xmlns:a16="http://schemas.microsoft.com/office/drawing/2014/main" id="{AFBED7D6-CA03-4E04-8CF7-631EA19DA8D1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Tekstvak 15">
              <a:extLst>
                <a:ext uri="{FF2B5EF4-FFF2-40B4-BE49-F238E27FC236}">
                  <a16:creationId xmlns="" xmlns:a16="http://schemas.microsoft.com/office/drawing/2014/main" id="{A135D761-BE7B-45A4-AD66-B638D4952C12}"/>
                </a:ext>
              </a:extLst>
            </p:cNvPr>
            <p:cNvSpPr txBox="1"/>
            <p:nvPr/>
          </p:nvSpPr>
          <p:spPr>
            <a:xfrm>
              <a:off x="1599431" y="105742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kern="1200" dirty="0" err="1"/>
                <a:t>Ecompass</a:t>
              </a:r>
              <a:endParaRPr lang="nl-NL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3294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Acquiring sensor data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11 Temperature 11 magnetometer 11 accelerometer</a:t>
            </a:r>
            <a:endParaRPr lang="nl-BE" dirty="0"/>
          </a:p>
        </p:txBody>
      </p:sp>
      <p:graphicFrame>
        <p:nvGraphicFramePr>
          <p:cNvPr id="7" name="Tijdelijke aanduiding voor inhoud 6">
            <a:extLst>
              <a:ext uri="{FF2B5EF4-FFF2-40B4-BE49-F238E27FC236}">
                <a16:creationId xmlns="" xmlns:a16="http://schemas.microsoft.com/office/drawing/2014/main" id="{BDF48667-3AC6-4FD7-AFCA-12054ED95D59}"/>
              </a:ext>
            </a:extLst>
          </p:cNvPr>
          <p:cNvGraphicFramePr>
            <a:graphicFrameLocks noGrp="1"/>
          </p:cNvGraphicFramePr>
          <p:nvPr>
            <p:ph sz="quarter" idx="14"/>
            <p:extLst/>
          </p:nvPr>
        </p:nvGraphicFramePr>
        <p:xfrm>
          <a:off x="-706056" y="1146098"/>
          <a:ext cx="11204294" cy="5277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61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01207456-C199-4B48-863E-C7B670E67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Altitude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="" xmlns:a16="http://schemas.microsoft.com/office/drawing/2014/main" id="{58A0EFC2-527D-4049-A02E-048241E2B0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="" xmlns:a16="http://schemas.microsoft.com/office/drawing/2014/main" id="{45BF54EB-E1F4-4C0C-A56D-75E8AECF8A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Indoor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="" xmlns:a16="http://schemas.microsoft.com/office/drawing/2014/main" id="{6E4C921E-3B29-4D01-8873-FA7F25E1E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Use</a:t>
            </a:r>
            <a:r>
              <a:rPr lang="nl-BE" dirty="0"/>
              <a:t> barometer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temperature</a:t>
            </a:r>
            <a:endParaRPr lang="nl-BE" dirty="0"/>
          </a:p>
          <a:p>
            <a:r>
              <a:rPr lang="nl-BE" dirty="0" err="1"/>
              <a:t>Initial</a:t>
            </a:r>
            <a:r>
              <a:rPr lang="nl-BE" dirty="0"/>
              <a:t>: get air </a:t>
            </a:r>
            <a:r>
              <a:rPr lang="nl-BE" dirty="0" err="1"/>
              <a:t>pressure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weather</a:t>
            </a:r>
            <a:r>
              <a:rPr lang="nl-BE" dirty="0"/>
              <a:t> API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/>
              <a:t>Too </a:t>
            </a:r>
            <a:r>
              <a:rPr lang="nl-BE" dirty="0" err="1"/>
              <a:t>many</a:t>
            </a:r>
            <a:r>
              <a:rPr lang="nl-BE" dirty="0"/>
              <a:t> different </a:t>
            </a:r>
            <a:r>
              <a:rPr lang="nl-BE" dirty="0" err="1"/>
              <a:t>weather</a:t>
            </a:r>
            <a:r>
              <a:rPr lang="nl-BE" dirty="0"/>
              <a:t> </a:t>
            </a:r>
            <a:r>
              <a:rPr lang="nl-BE" dirty="0" err="1"/>
              <a:t>models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100% accurate</a:t>
            </a:r>
          </a:p>
          <a:p>
            <a:pPr lvl="1"/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        Training</a:t>
            </a:r>
          </a:p>
          <a:p>
            <a:r>
              <a:rPr lang="nl-BE" dirty="0" err="1"/>
              <a:t>Now</a:t>
            </a:r>
            <a:r>
              <a:rPr lang="nl-BE" dirty="0"/>
              <a:t>: </a:t>
            </a:r>
            <a:r>
              <a:rPr lang="nl-BE" dirty="0" err="1"/>
              <a:t>measure</a:t>
            </a:r>
            <a:r>
              <a:rPr lang="nl-BE" dirty="0"/>
              <a:t> air </a:t>
            </a:r>
            <a:r>
              <a:rPr lang="nl-BE" dirty="0" err="1"/>
              <a:t>pressure</a:t>
            </a:r>
            <a:r>
              <a:rPr lang="nl-BE" dirty="0"/>
              <a:t> at startup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 err="1"/>
              <a:t>Calculate</a:t>
            </a:r>
            <a:r>
              <a:rPr lang="nl-BE" dirty="0"/>
              <a:t> </a:t>
            </a:r>
            <a:r>
              <a:rPr lang="nl-BE" dirty="0" err="1"/>
              <a:t>difference</a:t>
            </a:r>
            <a:r>
              <a:rPr lang="nl-BE" dirty="0"/>
              <a:t> in </a:t>
            </a:r>
            <a:r>
              <a:rPr lang="nl-BE" dirty="0" err="1"/>
              <a:t>height</a:t>
            </a:r>
            <a:r>
              <a:rPr lang="nl-BE" dirty="0"/>
              <a:t>, </a:t>
            </a:r>
            <a:r>
              <a:rPr lang="nl-BE" dirty="0" err="1"/>
              <a:t>taking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account </a:t>
            </a:r>
            <a:r>
              <a:rPr lang="nl-BE" dirty="0" err="1"/>
              <a:t>temperature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change in air </a:t>
            </a:r>
            <a:r>
              <a:rPr lang="nl-BE" dirty="0" err="1"/>
              <a:t>pressure</a:t>
            </a:r>
            <a:endParaRPr lang="nl-BE" dirty="0"/>
          </a:p>
          <a:p>
            <a:pPr lvl="1"/>
            <a:r>
              <a:rPr lang="nl-BE" dirty="0" err="1"/>
              <a:t>Define</a:t>
            </a:r>
            <a:r>
              <a:rPr lang="nl-BE" dirty="0"/>
              <a:t> levels</a:t>
            </a:r>
          </a:p>
          <a:p>
            <a:pPr marL="411480" lvl="1" indent="0">
              <a:buNone/>
            </a:pPr>
            <a:endParaRPr lang="nl-BE" dirty="0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="" xmlns:a16="http://schemas.microsoft.com/office/drawing/2014/main" id="{59623B2E-E9D8-4569-A272-43FBCD0161ED}"/>
              </a:ext>
            </a:extLst>
          </p:cNvPr>
          <p:cNvCxnSpPr/>
          <p:nvPr/>
        </p:nvCxnSpPr>
        <p:spPr>
          <a:xfrm>
            <a:off x="2187615" y="287052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209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020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6175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GPS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3" t="49383" r="60805" b="40786"/>
          <a:stretch/>
        </p:blipFill>
        <p:spPr>
          <a:xfrm rot="5400000">
            <a:off x="4357916" y="1585690"/>
            <a:ext cx="631367" cy="660400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4343399" y="1600207"/>
            <a:ext cx="740230" cy="631368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</p:spTree>
    <p:extLst>
      <p:ext uri="{BB962C8B-B14F-4D97-AF65-F5344CB8AC3E}">
        <p14:creationId xmlns:p14="http://schemas.microsoft.com/office/powerpoint/2010/main" val="1614444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NMEA commands </a:t>
            </a:r>
          </a:p>
          <a:p>
            <a:pPr lvl="1"/>
            <a:r>
              <a:rPr lang="nl-BE" dirty="0"/>
              <a:t>GPGLL : Latitude, N/S, Longtitude, E/W, Time, Data valid</a:t>
            </a:r>
          </a:p>
          <a:p>
            <a:pPr lvl="1"/>
            <a:r>
              <a:rPr lang="nl-BE" dirty="0"/>
              <a:t>Initializing</a:t>
            </a:r>
          </a:p>
          <a:p>
            <a:pPr lvl="1"/>
            <a:r>
              <a:rPr lang="nl-BE" dirty="0"/>
              <a:t>AT+SEND:2=“</a:t>
            </a:r>
            <a:r>
              <a:rPr lang="en-US" dirty="0"/>
              <a:t>5117.1421,N,0000428.4897,E,230746.000,A,A*56</a:t>
            </a:r>
            <a:r>
              <a:rPr lang="en-US" b="1" dirty="0"/>
              <a:t>”</a:t>
            </a:r>
          </a:p>
          <a:p>
            <a:pPr lvl="1"/>
            <a:r>
              <a:rPr lang="nl-BE" dirty="0"/>
              <a:t>Optimizing: Hot start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lora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9837" r="17377" b="56342"/>
          <a:stretch/>
        </p:blipFill>
        <p:spPr>
          <a:xfrm rot="5400000">
            <a:off x="4539343" y="1970310"/>
            <a:ext cx="3298370" cy="1600203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5388424" y="1191985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</p:spTree>
    <p:extLst>
      <p:ext uri="{BB962C8B-B14F-4D97-AF65-F5344CB8AC3E}">
        <p14:creationId xmlns:p14="http://schemas.microsoft.com/office/powerpoint/2010/main" val="37305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mr-IN" dirty="0"/>
              <a:t/>
            </a:r>
            <a:br>
              <a:rPr lang="mr-IN" dirty="0"/>
            </a:br>
            <a:r>
              <a:rPr lang="mr-IN" dirty="0"/>
              <a:t>B-L072Z-LRWAN1</a:t>
            </a: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/>
              <a:t>Only activated when entering danger zone</a:t>
            </a: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GPS Data to gateway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AT Commands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ATZ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sz="1600" dirty="0"/>
              <a:t>AT+JOIN</a:t>
            </a:r>
          </a:p>
          <a:p>
            <a:pPr marL="0" indent="0" defTabSz="914400">
              <a:spcBef>
                <a:spcPts val="0"/>
              </a:spcBef>
              <a:buClrTx/>
              <a:buSzTx/>
              <a:buNone/>
              <a:defRPr/>
            </a:pPr>
            <a:r>
              <a:rPr lang="nl-BE" sz="1600" dirty="0"/>
              <a:t>	AT+JNS=?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600" dirty="0"/>
              <a:t>	AT+SEND when data comes 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34" y="2101079"/>
            <a:ext cx="2314871" cy="14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1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592" y="1143361"/>
            <a:ext cx="2341880" cy="35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80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="" xmlns:a16="http://schemas.microsoft.com/office/drawing/2014/main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320" y="3117580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245" y="113680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200" y="2293281"/>
            <a:ext cx="4721772" cy="50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20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 smtClean="0"/>
              <a:t>Temperature</a:t>
            </a:r>
            <a:endParaRPr lang="nl-NL" sz="1400" dirty="0"/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="" xmlns:a16="http://schemas.microsoft.com/office/drawing/2014/main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140482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r>
              <a:rPr lang="en-US" dirty="0"/>
              <a:t>Subscribed to 3 MQTT topics: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tb</a:t>
            </a:r>
            <a:r>
              <a:rPr lang="en-US" dirty="0"/>
              <a:t>: Dash7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loriot</a:t>
            </a:r>
            <a:r>
              <a:rPr lang="en-US" dirty="0"/>
              <a:t>: </a:t>
            </a:r>
            <a:r>
              <a:rPr lang="en-US" dirty="0" err="1"/>
              <a:t>LoRa</a:t>
            </a:r>
            <a:r>
              <a:rPr lang="en-US" dirty="0"/>
              <a:t>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localisation</a:t>
            </a:r>
            <a:r>
              <a:rPr lang="en-US" dirty="0"/>
              <a:t>: RSSI values for </a:t>
            </a:r>
            <a:r>
              <a:rPr lang="en-US" dirty="0" err="1"/>
              <a:t>kNN</a:t>
            </a:r>
            <a:endParaRPr lang="nl-BE" dirty="0"/>
          </a:p>
          <a:p>
            <a:r>
              <a:rPr lang="en-US" dirty="0"/>
              <a:t>Publishing to </a:t>
            </a:r>
            <a:r>
              <a:rPr lang="en-US" dirty="0" err="1"/>
              <a:t>ThingsBoard.io</a:t>
            </a:r>
            <a:r>
              <a:rPr lang="en-US" dirty="0"/>
              <a:t> with </a:t>
            </a:r>
            <a:r>
              <a:rPr lang="en-US" dirty="0" err="1"/>
              <a:t>ThingsBoard</a:t>
            </a:r>
            <a:r>
              <a:rPr lang="en-US" dirty="0"/>
              <a:t> API and MQTT</a:t>
            </a:r>
          </a:p>
          <a:p>
            <a:r>
              <a:rPr lang="en-US" dirty="0"/>
              <a:t>Remote procedure call with </a:t>
            </a:r>
            <a:r>
              <a:rPr lang="en-US" dirty="0" err="1"/>
              <a:t>ThingsBoard</a:t>
            </a:r>
            <a:r>
              <a:rPr lang="en-US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dirty="0"/>
              <a:t>Dash7 data is parsed through checking the first value: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M”agnetometer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0-360 degrees -&gt; changed to cardinal direction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B”arometer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raw values from sensor -&gt; changed to altitude</a:t>
            </a:r>
          </a:p>
          <a:p>
            <a:pPr lvl="1"/>
            <a:r>
              <a:rPr lang="en-US" dirty="0"/>
              <a:t>“O”K message</a:t>
            </a:r>
          </a:p>
          <a:p>
            <a:pPr lvl="2"/>
            <a:r>
              <a:rPr lang="en-US" dirty="0"/>
              <a:t>Dash7 RPC is received by node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E”rror</a:t>
            </a:r>
            <a:r>
              <a:rPr lang="en-US" dirty="0"/>
              <a:t> message</a:t>
            </a:r>
          </a:p>
          <a:p>
            <a:pPr lvl="2"/>
            <a:r>
              <a:rPr lang="en-US" dirty="0" err="1"/>
              <a:t>LoRaWAN</a:t>
            </a:r>
            <a:r>
              <a:rPr lang="en-US" dirty="0"/>
              <a:t> is not joined on node</a:t>
            </a:r>
          </a:p>
          <a:p>
            <a:r>
              <a:rPr lang="en-US" dirty="0" err="1"/>
              <a:t>LoRa</a:t>
            </a:r>
            <a:r>
              <a:rPr lang="en-US" dirty="0"/>
              <a:t> data is parsed through checking if GPS information is valid: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A”ctive</a:t>
            </a:r>
            <a:r>
              <a:rPr lang="en-US" dirty="0"/>
              <a:t>, GPS data is valid</a:t>
            </a:r>
          </a:p>
          <a:p>
            <a:pPr lvl="2"/>
            <a:r>
              <a:rPr lang="en-US" dirty="0"/>
              <a:t>change minutes to degrees and correct if GPS data is from Southern Hemisphere</a:t>
            </a:r>
          </a:p>
          <a:p>
            <a:r>
              <a:rPr lang="en-US" dirty="0" err="1"/>
              <a:t>kNN</a:t>
            </a:r>
            <a:r>
              <a:rPr lang="en-US" dirty="0"/>
              <a:t> is calculated if RSSI values are received within one second form at least 3 gateways</a:t>
            </a:r>
          </a:p>
        </p:txBody>
      </p:sp>
    </p:spTree>
    <p:extLst>
      <p:ext uri="{BB962C8B-B14F-4D97-AF65-F5344CB8AC3E}">
        <p14:creationId xmlns:p14="http://schemas.microsoft.com/office/powerpoint/2010/main" val="205884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82"/>
          <a:stretch/>
        </p:blipFill>
        <p:spPr>
          <a:xfrm>
            <a:off x="831272" y="913964"/>
            <a:ext cx="7480800" cy="397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831600" y="913964"/>
            <a:ext cx="7480800" cy="39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B3746672-CA3D-43FC-8960-845A9C8D6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Fingerprinting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="" xmlns:a16="http://schemas.microsoft.com/office/drawing/2014/main" id="{4C71E94A-8C97-4685-B312-F20E45A5DB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="" xmlns:a16="http://schemas.microsoft.com/office/drawing/2014/main" id="{E38EE567-2DBE-48DE-B4BE-558D0D73F7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training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="" xmlns:a16="http://schemas.microsoft.com/office/drawing/2014/main" id="{2749CD8F-F86F-4B83-9804-0FC029732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training </a:t>
            </a:r>
            <a:r>
              <a:rPr lang="nl-BE" dirty="0" err="1"/>
              <a:t>locations</a:t>
            </a:r>
            <a:r>
              <a:rPr lang="nl-BE" dirty="0"/>
              <a:t>        27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26 </a:t>
            </a:r>
            <a:r>
              <a:rPr lang="nl-BE" dirty="0" err="1"/>
              <a:t>inside</a:t>
            </a:r>
            <a:r>
              <a:rPr lang="nl-BE" dirty="0"/>
              <a:t> + 1 </a:t>
            </a:r>
            <a:r>
              <a:rPr lang="nl-BE" dirty="0" err="1"/>
              <a:t>outside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danger</a:t>
            </a:r>
            <a:r>
              <a:rPr lang="nl-BE" dirty="0"/>
              <a:t> zone</a:t>
            </a:r>
          </a:p>
          <a:p>
            <a:r>
              <a:rPr lang="nl-BE" dirty="0"/>
              <a:t>Collect </a:t>
            </a:r>
            <a:r>
              <a:rPr lang="nl-BE" dirty="0" err="1"/>
              <a:t>measurements</a:t>
            </a:r>
            <a:r>
              <a:rPr lang="nl-BE" dirty="0"/>
              <a:t>           20 per </a:t>
            </a:r>
            <a:r>
              <a:rPr lang="nl-BE" dirty="0" err="1"/>
              <a:t>location</a:t>
            </a:r>
            <a:r>
              <a:rPr lang="nl-BE" dirty="0"/>
              <a:t>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More </a:t>
            </a:r>
            <a:r>
              <a:rPr lang="nl-BE" dirty="0" err="1"/>
              <a:t>measurements</a:t>
            </a:r>
            <a:r>
              <a:rPr lang="nl-BE" dirty="0"/>
              <a:t>, </a:t>
            </a:r>
            <a:r>
              <a:rPr lang="nl-BE" dirty="0" err="1"/>
              <a:t>higher</a:t>
            </a:r>
            <a:r>
              <a:rPr lang="nl-BE" dirty="0"/>
              <a:t> </a:t>
            </a:r>
            <a:r>
              <a:rPr lang="nl-BE" dirty="0" err="1"/>
              <a:t>accuracy</a:t>
            </a:r>
            <a:endParaRPr lang="nl-BE" dirty="0"/>
          </a:p>
          <a:p>
            <a:r>
              <a:rPr lang="nl-BE" dirty="0"/>
              <a:t>Set up database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nl-BE" dirty="0"/>
          </a:p>
          <a:p>
            <a:pPr lvl="1"/>
            <a:endParaRPr lang="nl-BE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="" xmlns:a16="http://schemas.microsoft.com/office/drawing/2014/main" id="{A18486CA-9137-4914-BB0B-FF525617C801}"/>
              </a:ext>
            </a:extLst>
          </p:cNvPr>
          <p:cNvCxnSpPr/>
          <p:nvPr/>
        </p:nvCxnSpPr>
        <p:spPr>
          <a:xfrm>
            <a:off x="2893671" y="2083444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Rechte verbindingslijn met pijl 6">
            <a:extLst>
              <a:ext uri="{FF2B5EF4-FFF2-40B4-BE49-F238E27FC236}">
                <a16:creationId xmlns="" xmlns:a16="http://schemas.microsoft.com/office/drawing/2014/main" id="{DA531678-3E1F-4D7B-9B30-E947BC906C9A}"/>
              </a:ext>
            </a:extLst>
          </p:cNvPr>
          <p:cNvCxnSpPr/>
          <p:nvPr/>
        </p:nvCxnSpPr>
        <p:spPr>
          <a:xfrm>
            <a:off x="2851231" y="269883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29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pSp>
        <p:nvGrpSpPr>
          <p:cNvPr id="24" name="Groeperen 23"/>
          <p:cNvGrpSpPr/>
          <p:nvPr/>
        </p:nvGrpSpPr>
        <p:grpSpPr>
          <a:xfrm>
            <a:off x="2298598" y="1141748"/>
            <a:ext cx="2052610" cy="2048400"/>
            <a:chOff x="714109" y="1224845"/>
            <a:chExt cx="1318659" cy="1318659"/>
          </a:xfrm>
        </p:grpSpPr>
        <p:grpSp>
          <p:nvGrpSpPr>
            <p:cNvPr id="25" name="Groeperen 24"/>
            <p:cNvGrpSpPr/>
            <p:nvPr/>
          </p:nvGrpSpPr>
          <p:grpSpPr>
            <a:xfrm>
              <a:off x="714109" y="1224845"/>
              <a:ext cx="1318659" cy="1318659"/>
              <a:chOff x="714109" y="1224845"/>
              <a:chExt cx="1318659" cy="1318659"/>
            </a:xfrm>
          </p:grpSpPr>
          <p:cxnSp>
            <p:nvCxnSpPr>
              <p:cNvPr id="36" name="Rechte verbindingslijn met pijl 35"/>
              <p:cNvCxnSpPr/>
              <p:nvPr/>
            </p:nvCxnSpPr>
            <p:spPr>
              <a:xfrm flipV="1">
                <a:off x="882869" y="1224845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met pijl 36"/>
              <p:cNvCxnSpPr/>
              <p:nvPr/>
            </p:nvCxnSpPr>
            <p:spPr>
              <a:xfrm rot="5400000" flipV="1">
                <a:off x="1373439" y="1734599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al 25"/>
            <p:cNvSpPr/>
            <p:nvPr/>
          </p:nvSpPr>
          <p:spPr>
            <a:xfrm>
              <a:off x="980162" y="1836842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7" name="Ovaal 26"/>
            <p:cNvSpPr/>
            <p:nvPr/>
          </p:nvSpPr>
          <p:spPr>
            <a:xfrm>
              <a:off x="913021" y="1675103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8" name="Ovaal 27"/>
            <p:cNvSpPr/>
            <p:nvPr/>
          </p:nvSpPr>
          <p:spPr>
            <a:xfrm>
              <a:off x="1047303" y="1757621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9" name="Ovaal 28"/>
            <p:cNvSpPr/>
            <p:nvPr/>
          </p:nvSpPr>
          <p:spPr>
            <a:xfrm>
              <a:off x="1570578" y="1548862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0" name="Ovaal 29"/>
            <p:cNvSpPr/>
            <p:nvPr/>
          </p:nvSpPr>
          <p:spPr>
            <a:xfrm>
              <a:off x="1822217" y="1623338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1" name="Ovaal 30"/>
            <p:cNvSpPr/>
            <p:nvPr/>
          </p:nvSpPr>
          <p:spPr>
            <a:xfrm>
              <a:off x="1704861" y="153018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2" name="Ovaal 31"/>
            <p:cNvSpPr/>
            <p:nvPr/>
          </p:nvSpPr>
          <p:spPr>
            <a:xfrm>
              <a:off x="1673641" y="173500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3" name="Ovaal 32"/>
            <p:cNvSpPr/>
            <p:nvPr/>
          </p:nvSpPr>
          <p:spPr>
            <a:xfrm>
              <a:off x="1474556" y="2118027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4" name="Ovaal 33"/>
            <p:cNvSpPr/>
            <p:nvPr/>
          </p:nvSpPr>
          <p:spPr>
            <a:xfrm>
              <a:off x="1539358" y="2177211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5" name="Ovaal 34"/>
            <p:cNvSpPr/>
            <p:nvPr/>
          </p:nvSpPr>
          <p:spPr>
            <a:xfrm>
              <a:off x="1111571" y="1997327"/>
              <a:ext cx="134283" cy="1342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</p:grpSp>
      <p:grpSp>
        <p:nvGrpSpPr>
          <p:cNvPr id="114" name="Groeperen 113"/>
          <p:cNvGrpSpPr>
            <a:grpSpLocks noChangeAspect="1"/>
          </p:cNvGrpSpPr>
          <p:nvPr/>
        </p:nvGrpSpPr>
        <p:grpSpPr>
          <a:xfrm>
            <a:off x="4489863" y="1138681"/>
            <a:ext cx="2048400" cy="2048400"/>
            <a:chOff x="3111100" y="1362362"/>
            <a:chExt cx="1318659" cy="1318659"/>
          </a:xfrm>
        </p:grpSpPr>
        <p:cxnSp>
          <p:nvCxnSpPr>
            <p:cNvPr id="53" name="Rechte verbindingslijn 52"/>
            <p:cNvCxnSpPr/>
            <p:nvPr/>
          </p:nvCxnSpPr>
          <p:spPr>
            <a:xfrm flipH="1" flipV="1">
              <a:off x="3479303" y="2093913"/>
              <a:ext cx="99274" cy="10807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1" name="Rechte verbindingslijn 70"/>
            <p:cNvCxnSpPr/>
            <p:nvPr/>
          </p:nvCxnSpPr>
          <p:spPr>
            <a:xfrm flipH="1" flipV="1">
              <a:off x="3532693" y="2018807"/>
              <a:ext cx="40243" cy="1766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6" name="Rechte verbindingslijn 75"/>
            <p:cNvCxnSpPr>
              <a:stCxn id="22" idx="7"/>
              <a:endCxn id="17" idx="3"/>
            </p:cNvCxnSpPr>
            <p:nvPr/>
          </p:nvCxnSpPr>
          <p:spPr>
            <a:xfrm flipV="1">
              <a:off x="3623180" y="1834675"/>
              <a:ext cx="431194" cy="3198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9" name="Rechte verbindingslijn 78"/>
            <p:cNvCxnSpPr/>
            <p:nvPr/>
          </p:nvCxnSpPr>
          <p:spPr>
            <a:xfrm flipH="1" flipV="1">
              <a:off x="3575703" y="2201985"/>
              <a:ext cx="295843" cy="8202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Rechte verbindingslijn 85"/>
            <p:cNvCxnSpPr/>
            <p:nvPr/>
          </p:nvCxnSpPr>
          <p:spPr>
            <a:xfrm flipH="1" flipV="1">
              <a:off x="3575703" y="2201985"/>
              <a:ext cx="371305" cy="163275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/>
            <p:nvPr/>
          </p:nvCxnSpPr>
          <p:spPr>
            <a:xfrm flipV="1">
              <a:off x="3593724" y="1962835"/>
              <a:ext cx="484840" cy="232801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/>
            <p:nvPr/>
          </p:nvCxnSpPr>
          <p:spPr>
            <a:xfrm flipV="1">
              <a:off x="3570686" y="1864506"/>
              <a:ext cx="651685" cy="33435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Rechte verbindingslijn 102"/>
            <p:cNvCxnSpPr>
              <a:endCxn id="13" idx="5"/>
            </p:cNvCxnSpPr>
            <p:nvPr/>
          </p:nvCxnSpPr>
          <p:spPr>
            <a:xfrm flipH="1" flipV="1">
              <a:off x="3424630" y="1927238"/>
              <a:ext cx="156795" cy="27474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Rechte verbindingslijn 109"/>
            <p:cNvCxnSpPr/>
            <p:nvPr/>
          </p:nvCxnSpPr>
          <p:spPr>
            <a:xfrm flipV="1">
              <a:off x="3600787" y="2034197"/>
              <a:ext cx="233388" cy="14352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3" name="Groeperen 22"/>
            <p:cNvGrpSpPr/>
            <p:nvPr/>
          </p:nvGrpSpPr>
          <p:grpSpPr>
            <a:xfrm>
              <a:off x="3111100" y="1362362"/>
              <a:ext cx="1318659" cy="1318659"/>
              <a:chOff x="714109" y="1224845"/>
              <a:chExt cx="1318659" cy="1318659"/>
            </a:xfrm>
          </p:grpSpPr>
          <p:grpSp>
            <p:nvGrpSpPr>
              <p:cNvPr id="11" name="Groeperen 10"/>
              <p:cNvGrpSpPr/>
              <p:nvPr/>
            </p:nvGrpSpPr>
            <p:grpSpPr>
              <a:xfrm>
                <a:off x="714109" y="1224845"/>
                <a:ext cx="1318659" cy="1318659"/>
                <a:chOff x="714109" y="1224845"/>
                <a:chExt cx="1318659" cy="1318659"/>
              </a:xfrm>
            </p:grpSpPr>
            <p:cxnSp>
              <p:nvCxnSpPr>
                <p:cNvPr id="7" name="Rechte verbindingslijn met pijl 6"/>
                <p:cNvCxnSpPr/>
                <p:nvPr/>
              </p:nvCxnSpPr>
              <p:spPr>
                <a:xfrm flipV="1">
                  <a:off x="882869" y="1224845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Rechte verbindingslijn met pijl 8"/>
                <p:cNvCxnSpPr/>
                <p:nvPr/>
              </p:nvCxnSpPr>
              <p:spPr>
                <a:xfrm rot="5400000" flipV="1">
                  <a:off x="1373439" y="1734599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Ovaal 11"/>
              <p:cNvSpPr/>
              <p:nvPr/>
            </p:nvSpPr>
            <p:spPr>
              <a:xfrm>
                <a:off x="980162" y="1836842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3" name="Ovaal 12"/>
              <p:cNvSpPr/>
              <p:nvPr/>
            </p:nvSpPr>
            <p:spPr>
              <a:xfrm>
                <a:off x="913021" y="1675103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4" name="Ovaal 13"/>
              <p:cNvSpPr/>
              <p:nvPr/>
            </p:nvSpPr>
            <p:spPr>
              <a:xfrm>
                <a:off x="1047303" y="175762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5" name="Ovaal 14"/>
              <p:cNvSpPr/>
              <p:nvPr/>
            </p:nvSpPr>
            <p:spPr>
              <a:xfrm>
                <a:off x="1427152" y="1787981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6" name="Ovaal 15"/>
              <p:cNvSpPr/>
              <p:nvPr/>
            </p:nvSpPr>
            <p:spPr>
              <a:xfrm>
                <a:off x="1822217" y="1623338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7" name="Ovaal 16"/>
              <p:cNvSpPr/>
              <p:nvPr/>
            </p:nvSpPr>
            <p:spPr>
              <a:xfrm>
                <a:off x="1637718" y="1582540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8" name="Ovaal 17"/>
              <p:cNvSpPr/>
              <p:nvPr/>
            </p:nvSpPr>
            <p:spPr>
              <a:xfrm>
                <a:off x="1673641" y="1735009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9" name="Ovaal 18"/>
              <p:cNvSpPr/>
              <p:nvPr/>
            </p:nvSpPr>
            <p:spPr>
              <a:xfrm>
                <a:off x="1474556" y="2118027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539358" y="2177211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2" name="Ovaal 21"/>
              <p:cNvSpPr/>
              <p:nvPr/>
            </p:nvSpPr>
            <p:spPr>
              <a:xfrm>
                <a:off x="1111571" y="1997327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</p:grpSp>
      <p:grpSp>
        <p:nvGrpSpPr>
          <p:cNvPr id="138" name="Groeperen 137"/>
          <p:cNvGrpSpPr/>
          <p:nvPr/>
        </p:nvGrpSpPr>
        <p:grpSpPr>
          <a:xfrm>
            <a:off x="2712733" y="3726246"/>
            <a:ext cx="947737" cy="1002078"/>
            <a:chOff x="936062" y="3122979"/>
            <a:chExt cx="626520" cy="662442"/>
          </a:xfrm>
        </p:grpSpPr>
        <p:grpSp>
          <p:nvGrpSpPr>
            <p:cNvPr id="133" name="Groeperen 132"/>
            <p:cNvGrpSpPr/>
            <p:nvPr/>
          </p:nvGrpSpPr>
          <p:grpSpPr>
            <a:xfrm>
              <a:off x="936062" y="3138363"/>
              <a:ext cx="327909" cy="629460"/>
              <a:chOff x="1991543" y="3376419"/>
              <a:chExt cx="327909" cy="629460"/>
            </a:xfrm>
          </p:grpSpPr>
          <p:cxnSp>
            <p:nvCxnSpPr>
              <p:cNvPr id="126" name="Rechte verbindingslijn 125"/>
              <p:cNvCxnSpPr/>
              <p:nvPr/>
            </p:nvCxnSpPr>
            <p:spPr>
              <a:xfrm>
                <a:off x="2108900" y="344356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129"/>
              <p:cNvCxnSpPr/>
              <p:nvPr/>
            </p:nvCxnSpPr>
            <p:spPr>
              <a:xfrm>
                <a:off x="2108900" y="3609792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130"/>
              <p:cNvCxnSpPr/>
              <p:nvPr/>
            </p:nvCxnSpPr>
            <p:spPr>
              <a:xfrm>
                <a:off x="2108900" y="3772505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131"/>
              <p:cNvCxnSpPr/>
              <p:nvPr/>
            </p:nvCxnSpPr>
            <p:spPr>
              <a:xfrm>
                <a:off x="2108900" y="394241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15" name="Ovaal 114"/>
              <p:cNvSpPr/>
              <p:nvPr/>
            </p:nvSpPr>
            <p:spPr>
              <a:xfrm>
                <a:off x="1991544" y="3376419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19" name="Ovaal 118"/>
              <p:cNvSpPr/>
              <p:nvPr/>
            </p:nvSpPr>
            <p:spPr>
              <a:xfrm>
                <a:off x="2185169" y="3376419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0" name="Ovaal 119"/>
              <p:cNvSpPr/>
              <p:nvPr/>
            </p:nvSpPr>
            <p:spPr>
              <a:xfrm>
                <a:off x="2185168" y="3705364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1" name="Ovaal 120"/>
              <p:cNvSpPr/>
              <p:nvPr/>
            </p:nvSpPr>
            <p:spPr>
              <a:xfrm>
                <a:off x="2185168" y="3871596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2" name="Ovaal 121"/>
              <p:cNvSpPr/>
              <p:nvPr/>
            </p:nvSpPr>
            <p:spPr>
              <a:xfrm>
                <a:off x="1991544" y="3542651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3" name="Ovaal 122"/>
              <p:cNvSpPr/>
              <p:nvPr/>
            </p:nvSpPr>
            <p:spPr>
              <a:xfrm>
                <a:off x="2185169" y="354265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4" name="Ovaal 123"/>
              <p:cNvSpPr/>
              <p:nvPr/>
            </p:nvSpPr>
            <p:spPr>
              <a:xfrm>
                <a:off x="1991543" y="3705364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5" name="Ovaal 124"/>
              <p:cNvSpPr/>
              <p:nvPr/>
            </p:nvSpPr>
            <p:spPr>
              <a:xfrm>
                <a:off x="1991543" y="3871595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  <p:sp>
          <p:nvSpPr>
            <p:cNvPr id="134" name="Tekstvak 133"/>
            <p:cNvSpPr txBox="1"/>
            <p:nvPr/>
          </p:nvSpPr>
          <p:spPr>
            <a:xfrm>
              <a:off x="1222020" y="312297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2.2</a:t>
              </a:r>
              <a:endParaRPr lang="nl-NL" sz="800" dirty="0"/>
            </a:p>
          </p:txBody>
        </p:sp>
        <p:sp>
          <p:nvSpPr>
            <p:cNvPr id="135" name="Tekstvak 134"/>
            <p:cNvSpPr txBox="1"/>
            <p:nvPr/>
          </p:nvSpPr>
          <p:spPr>
            <a:xfrm>
              <a:off x="1222020" y="328802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2.4</a:t>
              </a:r>
              <a:endParaRPr lang="nl-NL" sz="1000" dirty="0"/>
            </a:p>
          </p:txBody>
        </p:sp>
        <p:sp>
          <p:nvSpPr>
            <p:cNvPr id="136" name="Tekstvak 135"/>
            <p:cNvSpPr txBox="1"/>
            <p:nvPr/>
          </p:nvSpPr>
          <p:spPr>
            <a:xfrm>
              <a:off x="1224165" y="3454852"/>
              <a:ext cx="338417" cy="172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3.1</a:t>
              </a:r>
              <a:endParaRPr lang="nl-NL" sz="800" dirty="0"/>
            </a:p>
          </p:txBody>
        </p:sp>
        <p:sp>
          <p:nvSpPr>
            <p:cNvPr id="137" name="Tekstvak 136"/>
            <p:cNvSpPr txBox="1"/>
            <p:nvPr/>
          </p:nvSpPr>
          <p:spPr>
            <a:xfrm>
              <a:off x="1218690" y="3617565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3.5</a:t>
              </a:r>
              <a:endParaRPr lang="nl-NL" sz="800" dirty="0"/>
            </a:p>
          </p:txBody>
        </p:sp>
      </p:grpSp>
      <p:grpSp>
        <p:nvGrpSpPr>
          <p:cNvPr id="145" name="Groeperen 144"/>
          <p:cNvGrpSpPr/>
          <p:nvPr/>
        </p:nvGrpSpPr>
        <p:grpSpPr>
          <a:xfrm>
            <a:off x="4907195" y="3742955"/>
            <a:ext cx="665375" cy="755616"/>
            <a:chOff x="2259070" y="3171505"/>
            <a:chExt cx="436260" cy="495427"/>
          </a:xfrm>
        </p:grpSpPr>
        <p:sp>
          <p:nvSpPr>
            <p:cNvPr id="139" name="Ovaal 138"/>
            <p:cNvSpPr/>
            <p:nvPr/>
          </p:nvSpPr>
          <p:spPr>
            <a:xfrm>
              <a:off x="2259071" y="3185845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0" name="Ovaal 139"/>
            <p:cNvSpPr/>
            <p:nvPr/>
          </p:nvSpPr>
          <p:spPr>
            <a:xfrm>
              <a:off x="2259070" y="3514790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1" name="Ovaal 140"/>
            <p:cNvSpPr/>
            <p:nvPr/>
          </p:nvSpPr>
          <p:spPr>
            <a:xfrm>
              <a:off x="2259071" y="3352077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2" name="Tekstvak 141"/>
            <p:cNvSpPr txBox="1"/>
            <p:nvPr/>
          </p:nvSpPr>
          <p:spPr>
            <a:xfrm>
              <a:off x="2351403" y="3171505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</a:t>
              </a:r>
              <a:endParaRPr lang="nl-NL" sz="1200" dirty="0"/>
            </a:p>
          </p:txBody>
        </p:sp>
        <p:sp>
          <p:nvSpPr>
            <p:cNvPr id="143" name="Tekstvak 142"/>
            <p:cNvSpPr txBox="1"/>
            <p:nvPr/>
          </p:nvSpPr>
          <p:spPr>
            <a:xfrm>
              <a:off x="2351403" y="3334093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  <p:sp>
          <p:nvSpPr>
            <p:cNvPr id="144" name="Tekstvak 143"/>
            <p:cNvSpPr txBox="1"/>
            <p:nvPr/>
          </p:nvSpPr>
          <p:spPr>
            <a:xfrm>
              <a:off x="2356913" y="3500450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</p:grpSp>
      <p:sp>
        <p:nvSpPr>
          <p:cNvPr id="146" name="Tekstvak 145"/>
          <p:cNvSpPr txBox="1"/>
          <p:nvPr/>
        </p:nvSpPr>
        <p:spPr>
          <a:xfrm>
            <a:off x="2915863" y="949234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Receive</a:t>
            </a:r>
            <a:r>
              <a:rPr lang="nl-NL" sz="1200" dirty="0"/>
              <a:t> Data</a:t>
            </a:r>
          </a:p>
        </p:txBody>
      </p:sp>
      <p:sp>
        <p:nvSpPr>
          <p:cNvPr id="147" name="Tekstvak 146"/>
          <p:cNvSpPr txBox="1"/>
          <p:nvPr/>
        </p:nvSpPr>
        <p:spPr>
          <a:xfrm>
            <a:off x="4916933" y="945647"/>
            <a:ext cx="1586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/>
              <a:t>Calculate </a:t>
            </a:r>
            <a:r>
              <a:rPr lang="en-GB" sz="1200" dirty="0"/>
              <a:t>Distances</a:t>
            </a:r>
          </a:p>
        </p:txBody>
      </p:sp>
      <p:sp>
        <p:nvSpPr>
          <p:cNvPr id="148" name="Tekstvak 147"/>
          <p:cNvSpPr txBox="1"/>
          <p:nvPr/>
        </p:nvSpPr>
        <p:spPr>
          <a:xfrm>
            <a:off x="2914462" y="3317067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Find Neighbor</a:t>
            </a:r>
            <a:endParaRPr lang="nl-NL" sz="1200" dirty="0"/>
          </a:p>
        </p:txBody>
      </p:sp>
      <p:sp>
        <p:nvSpPr>
          <p:cNvPr id="149" name="Tekstvak 148"/>
          <p:cNvSpPr txBox="1"/>
          <p:nvPr/>
        </p:nvSpPr>
        <p:spPr>
          <a:xfrm>
            <a:off x="5167266" y="3316773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Vote on labels</a:t>
            </a:r>
            <a:endParaRPr lang="nl-NL" sz="1200" dirty="0"/>
          </a:p>
        </p:txBody>
      </p:sp>
      <p:sp>
        <p:nvSpPr>
          <p:cNvPr id="150" name="Tekstvak 149"/>
          <p:cNvSpPr txBox="1"/>
          <p:nvPr/>
        </p:nvSpPr>
        <p:spPr>
          <a:xfrm>
            <a:off x="4656063" y="4790972"/>
            <a:ext cx="4424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/>
              <a:t>Natasha </a:t>
            </a:r>
            <a:r>
              <a:rPr lang="en-GB" sz="700" dirty="0" err="1"/>
              <a:t>Latysheva</a:t>
            </a:r>
            <a:r>
              <a:rPr lang="en-GB" sz="700" dirty="0"/>
              <a:t> (2016). Implementing Your Own </a:t>
            </a:r>
            <a:r>
              <a:rPr lang="en-GB" sz="700" dirty="0" err="1"/>
              <a:t>kNN</a:t>
            </a:r>
            <a:r>
              <a:rPr lang="en-GB" sz="700" dirty="0"/>
              <a:t> using Python. </a:t>
            </a:r>
            <a:r>
              <a:rPr lang="en-GB" sz="700" dirty="0">
                <a:hlinkClick r:id="rId3"/>
              </a:rPr>
              <a:t>https://www.kdnuggets.com/2016/01/implementing-your-own-knn-using-python.html</a:t>
            </a:r>
            <a:endParaRPr lang="en-GB" sz="700" dirty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aphicFrame>
        <p:nvGraphicFramePr>
          <p:cNvPr id="5" name="Grafiek 4"/>
          <p:cNvGraphicFramePr/>
          <p:nvPr>
            <p:extLst>
              <p:ext uri="{D42A27DB-BD31-4B8C-83A1-F6EECF244321}">
                <p14:modId xmlns:p14="http://schemas.microsoft.com/office/powerpoint/2010/main" val="618508345"/>
              </p:ext>
            </p:extLst>
          </p:nvPr>
        </p:nvGraphicFramePr>
        <p:xfrm>
          <a:off x="1524000" y="868680"/>
          <a:ext cx="6096000" cy="3735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2619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EBD467-C6AC-4B9D-A45B-259D16DB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Documentation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4AC7ED6B-D5EC-446F-A086-7371E9D476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C24451C-4170-4A78-952C-4ACFED5B4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9B3360DE-D453-44DF-817A-2FA98EEE485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347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Indoor localization (floor and room)</a:t>
            </a:r>
          </a:p>
          <a:p>
            <a:r>
              <a:rPr lang="en-US" dirty="0"/>
              <a:t>Outdoor localization (</a:t>
            </a:r>
            <a:r>
              <a:rPr lang="en-US" dirty="0" err="1"/>
              <a:t>coördinates</a:t>
            </a:r>
            <a:r>
              <a:rPr lang="en-US" dirty="0"/>
              <a:t>)</a:t>
            </a:r>
          </a:p>
          <a:p>
            <a:r>
              <a:rPr lang="en-US" dirty="0"/>
              <a:t>Cloud based monitoring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="" xmlns:a16="http://schemas.microsoft.com/office/drawing/2014/main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676" y="576315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41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739A94-E067-4BA2-95F2-5D8DB951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08F1FD9-BDD1-4C46-BBD1-4E6B93259F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DA8B9AE-32FD-4432-BE39-7BA4C7708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Estimation by CubeMX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60615EBD-9C74-435C-BC00-592AA93C81C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368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BC67EA0-4821-405F-9141-377DA398D58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Possible improvements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Only send DASH7 messages when movement is detected</a:t>
            </a:r>
          </a:p>
          <a:p>
            <a:endParaRPr lang="en-US" dirty="0"/>
          </a:p>
          <a:p>
            <a:r>
              <a:rPr lang="nl-BE" dirty="0"/>
              <a:t>O</a:t>
            </a:r>
            <a:r>
              <a:rPr lang="nl-BE" dirty="0" smtClean="0"/>
              <a:t>utdoor </a:t>
            </a:r>
            <a:r>
              <a:rPr lang="nl-BE" dirty="0"/>
              <a:t>localization using height and ranging</a:t>
            </a:r>
          </a:p>
          <a:p>
            <a:pPr lvl="1"/>
            <a:r>
              <a:rPr lang="nl-BE" dirty="0"/>
              <a:t>Calculate height with reference pressure at sea level</a:t>
            </a:r>
          </a:p>
          <a:p>
            <a:pPr lvl="1"/>
            <a:r>
              <a:rPr lang="nl-BE" dirty="0"/>
              <a:t>Calculate distance from home using Lora (TOF,  RTT)</a:t>
            </a:r>
          </a:p>
          <a:p>
            <a:pPr lvl="1"/>
            <a:r>
              <a:rPr lang="nl-BE" dirty="0"/>
              <a:t>Height + distance           Use map to determine </a:t>
            </a:r>
            <a:r>
              <a:rPr lang="nl-BE" dirty="0" smtClean="0"/>
              <a:t>location</a:t>
            </a:r>
          </a:p>
          <a:p>
            <a:pPr lvl="1"/>
            <a:endParaRPr lang="nl-BE" dirty="0"/>
          </a:p>
          <a:p>
            <a:r>
              <a:rPr lang="nl-BE" dirty="0" smtClean="0"/>
              <a:t>Put main module in sleep mode to reduce power consumption</a:t>
            </a:r>
          </a:p>
          <a:p>
            <a:r>
              <a:rPr lang="nl-BE" dirty="0" smtClean="0"/>
              <a:t>More measurements per point for kNN improvements</a:t>
            </a:r>
          </a:p>
          <a:p>
            <a:r>
              <a:rPr lang="nl-BE" dirty="0" smtClean="0"/>
              <a:t>GPS hot start</a:t>
            </a:r>
            <a:endParaRPr lang="nl-BE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8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="" xmlns:a16="http://schemas.microsoft.com/office/drawing/2014/main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 smtClean="0"/>
              <a:t>Temperature</a:t>
            </a:r>
            <a:endParaRPr lang="nl-NL" sz="1400" dirty="0"/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="" xmlns:a16="http://schemas.microsoft.com/office/drawing/2014/main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340334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/>
          </a:p>
          <a:p>
            <a:pPr algn="ctr"/>
            <a:r>
              <a:rPr lang="en-US" sz="2000" dirty="0"/>
              <a:t>Frontend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5740733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5738553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586843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062855" y="357075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WAN (DATA)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3029168" y="1726304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(Data + RSSI)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907614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907612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907612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5738551" y="35041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5738551" y="252921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902210" y="3248298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5738551" y="30150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" name="Right Brace 2"/>
          <p:cNvSpPr/>
          <p:nvPr/>
        </p:nvSpPr>
        <p:spPr>
          <a:xfrm>
            <a:off x="7645286" y="1331338"/>
            <a:ext cx="238141" cy="1584210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Brace 22"/>
          <p:cNvSpPr/>
          <p:nvPr/>
        </p:nvSpPr>
        <p:spPr>
          <a:xfrm>
            <a:off x="7645286" y="3441682"/>
            <a:ext cx="238141" cy="637588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883427" y="1984943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INDOOR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83427" y="3621976"/>
            <a:ext cx="9749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mtClean="0"/>
              <a:t>OUTDOOR</a:t>
            </a:r>
            <a:endParaRPr lang="en-US" sz="1200" dirty="0" smtClean="0"/>
          </a:p>
        </p:txBody>
      </p:sp>
      <p:sp>
        <p:nvSpPr>
          <p:cNvPr id="26" name="Chevron 23"/>
          <p:cNvSpPr/>
          <p:nvPr/>
        </p:nvSpPr>
        <p:spPr>
          <a:xfrm>
            <a:off x="3062854" y="2307328"/>
            <a:ext cx="1753681" cy="404097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</a:t>
            </a:r>
            <a:r>
              <a:rPr lang="en-US" sz="1100" cap="all" dirty="0" smtClean="0">
                <a:solidFill>
                  <a:srgbClr val="FFFFFF"/>
                </a:solidFill>
                <a:cs typeface="Verdana"/>
              </a:rPr>
              <a:t>(Downlink) </a:t>
            </a:r>
            <a:endParaRPr lang="en-US" sz="1100" cap="all" dirty="0">
              <a:solidFill>
                <a:srgbClr val="FFFFFF"/>
              </a:solidFill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78062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HARDWARE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</p:spTree>
    <p:extLst>
      <p:ext uri="{BB962C8B-B14F-4D97-AF65-F5344CB8AC3E}">
        <p14:creationId xmlns:p14="http://schemas.microsoft.com/office/powerpoint/2010/main" val="166629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DASH7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62725" r="17377" b="13454"/>
          <a:stretch/>
        </p:blipFill>
        <p:spPr>
          <a:xfrm rot="5400000">
            <a:off x="1658256" y="1970311"/>
            <a:ext cx="3298370" cy="1600201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2507341" y="1262742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</p:spTree>
    <p:extLst>
      <p:ext uri="{BB962C8B-B14F-4D97-AF65-F5344CB8AC3E}">
        <p14:creationId xmlns:p14="http://schemas.microsoft.com/office/powerpoint/2010/main" val="177460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(INDOOR	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/>
              <a:t>Uplink: Sensordata + RSSI</a:t>
            </a:r>
          </a:p>
          <a:p>
            <a:pPr marL="665797" lvl="1" indent="-342900"/>
            <a:r>
              <a:rPr lang="nl-BE" dirty="0"/>
              <a:t>Barometer and Temperature sensor</a:t>
            </a:r>
          </a:p>
          <a:p>
            <a:pPr marL="665797" lvl="1" indent="-342900"/>
            <a:r>
              <a:rPr lang="nl-BE" dirty="0"/>
              <a:t>kNN</a:t>
            </a:r>
          </a:p>
          <a:p>
            <a:pPr marL="342900" indent="-342900"/>
            <a:r>
              <a:rPr lang="nl-BE" dirty="0"/>
              <a:t>Downlink:  Alarm when tracked person is outside</a:t>
            </a:r>
          </a:p>
          <a:p>
            <a:pPr marL="665797" lvl="1" indent="-342900"/>
            <a:r>
              <a:rPr lang="nl-BE" dirty="0"/>
              <a:t>Listen for command</a:t>
            </a:r>
          </a:p>
          <a:p>
            <a:r>
              <a:rPr lang="nl-BE" dirty="0"/>
              <a:t>ALP </a:t>
            </a:r>
            <a:r>
              <a:rPr lang="nl-BE" dirty="0" smtClean="0"/>
              <a:t>Command: void </a:t>
            </a:r>
            <a:r>
              <a:rPr lang="nl-BE" dirty="0"/>
              <a:t>DASH7Message(uint8_t data[], int lengthDash7)</a:t>
            </a:r>
          </a:p>
          <a:p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486" y="793675"/>
            <a:ext cx="2211493" cy="208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SENSORS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33" t="43657" r="36823" b="37275"/>
          <a:stretch/>
        </p:blipFill>
        <p:spPr>
          <a:xfrm rot="5400000">
            <a:off x="4089399" y="2140860"/>
            <a:ext cx="1317169" cy="1280884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3947882" y="2017226"/>
            <a:ext cx="1600201" cy="1611084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smtClean="0"/>
          </a:p>
        </p:txBody>
      </p:sp>
    </p:spTree>
    <p:extLst>
      <p:ext uri="{BB962C8B-B14F-4D97-AF65-F5344CB8AC3E}">
        <p14:creationId xmlns:p14="http://schemas.microsoft.com/office/powerpoint/2010/main" val="6538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1919</TotalTime>
  <Words>661</Words>
  <Application>Microsoft Macintosh PowerPoint</Application>
  <PresentationFormat>On-screen Show (16:9)</PresentationFormat>
  <Paragraphs>262</Paragraphs>
  <Slides>34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34</vt:i4>
      </vt:variant>
    </vt:vector>
  </HeadingPairs>
  <TitlesOfParts>
    <vt:vector size="46" baseType="lpstr">
      <vt:lpstr>Calibri</vt:lpstr>
      <vt:lpstr>Courier New</vt:lpstr>
      <vt:lpstr>Gill Sans MT</vt:lpstr>
      <vt:lpstr>Verdana</vt:lpstr>
      <vt:lpstr>Arial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Introduction</vt:lpstr>
      <vt:lpstr>Buildup of the project</vt:lpstr>
      <vt:lpstr>Frontend</vt:lpstr>
      <vt:lpstr>HARDWARE</vt:lpstr>
      <vt:lpstr>DASH7</vt:lpstr>
      <vt:lpstr>Communication (INDOOR )</vt:lpstr>
      <vt:lpstr>SENSORS</vt:lpstr>
      <vt:lpstr>sensors</vt:lpstr>
      <vt:lpstr>Acquiring sensor data</vt:lpstr>
      <vt:lpstr>Altitude</vt:lpstr>
      <vt:lpstr>SENSOR Outdoor</vt:lpstr>
      <vt:lpstr>Implementation</vt:lpstr>
      <vt:lpstr>GPS</vt:lpstr>
      <vt:lpstr>GPS (OUTDOORS)</vt:lpstr>
      <vt:lpstr>lora</vt:lpstr>
      <vt:lpstr>Communication (OUTDOORs)</vt:lpstr>
      <vt:lpstr>Control Unit</vt:lpstr>
      <vt:lpstr>Buildup of the project</vt:lpstr>
      <vt:lpstr>Backend</vt:lpstr>
      <vt:lpstr>Backend</vt:lpstr>
      <vt:lpstr>Backend</vt:lpstr>
      <vt:lpstr>Backend</vt:lpstr>
      <vt:lpstr>Fingerprinting</vt:lpstr>
      <vt:lpstr>Fingerprinting</vt:lpstr>
      <vt:lpstr>Fingerprinting</vt:lpstr>
      <vt:lpstr>Documentation</vt:lpstr>
      <vt:lpstr>Energy consumption</vt:lpstr>
      <vt:lpstr>Energy consumption</vt:lpstr>
      <vt:lpstr>Energy Consumption</vt:lpstr>
      <vt:lpstr>Possible improvements</vt:lpstr>
      <vt:lpstr>Demonstration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Manu Pepermans</cp:lastModifiedBy>
  <cp:revision>249</cp:revision>
  <dcterms:created xsi:type="dcterms:W3CDTF">2015-04-29T12:04:28Z</dcterms:created>
  <dcterms:modified xsi:type="dcterms:W3CDTF">2018-01-14T19:04:04Z</dcterms:modified>
  <cp:category/>
</cp:coreProperties>
</file>

<file path=docProps/thumbnail.jpeg>
</file>